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8" r:id="rId1"/>
    <p:sldMasterId id="2147483697" r:id="rId2"/>
    <p:sldMasterId id="2147483698" r:id="rId3"/>
    <p:sldMasterId id="2147483699" r:id="rId4"/>
    <p:sldMasterId id="2147483700" r:id="rId5"/>
    <p:sldMasterId id="2147483746" r:id="rId6"/>
  </p:sldMasterIdLst>
  <p:notesMasterIdLst>
    <p:notesMasterId r:id="rId33"/>
  </p:notesMasterIdLst>
  <p:sldIdLst>
    <p:sldId id="469" r:id="rId7"/>
    <p:sldId id="471" r:id="rId8"/>
    <p:sldId id="388" r:id="rId9"/>
    <p:sldId id="473" r:id="rId10"/>
    <p:sldId id="394" r:id="rId11"/>
    <p:sldId id="398" r:id="rId12"/>
    <p:sldId id="402" r:id="rId13"/>
    <p:sldId id="475" r:id="rId14"/>
    <p:sldId id="489" r:id="rId15"/>
    <p:sldId id="406" r:id="rId16"/>
    <p:sldId id="488" r:id="rId17"/>
    <p:sldId id="410" r:id="rId18"/>
    <p:sldId id="413" r:id="rId19"/>
    <p:sldId id="457" r:id="rId20"/>
    <p:sldId id="487" r:id="rId21"/>
    <p:sldId id="482" r:id="rId22"/>
    <p:sldId id="420" r:id="rId23"/>
    <p:sldId id="465" r:id="rId24"/>
    <p:sldId id="429" r:id="rId25"/>
    <p:sldId id="430" r:id="rId26"/>
    <p:sldId id="486" r:id="rId27"/>
    <p:sldId id="472" r:id="rId28"/>
    <p:sldId id="480" r:id="rId29"/>
    <p:sldId id="490" r:id="rId30"/>
    <p:sldId id="484" r:id="rId31"/>
    <p:sldId id="485" r:id="rId3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B64A"/>
    <a:srgbClr val="666666"/>
    <a:srgbClr val="999999"/>
    <a:srgbClr val="F7836A"/>
    <a:srgbClr val="4F81BD"/>
    <a:srgbClr val="7F7F7F"/>
    <a:srgbClr val="85AFE7"/>
    <a:srgbClr val="D1D0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中度样式 3 - 强调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47" autoAdjust="0"/>
    <p:restoredTop sz="84091" autoAdjust="0"/>
  </p:normalViewPr>
  <p:slideViewPr>
    <p:cSldViewPr>
      <p:cViewPr varScale="1">
        <p:scale>
          <a:sx n="91" d="100"/>
          <a:sy n="91" d="100"/>
        </p:scale>
        <p:origin x="736" y="192"/>
      </p:cViewPr>
      <p:guideLst>
        <p:guide orient="horz" pos="2160"/>
        <p:guide pos="3840"/>
      </p:guideLst>
    </p:cSldViewPr>
  </p:slideViewPr>
  <p:notesTextViewPr>
    <p:cViewPr>
      <p:scale>
        <a:sx n="100" d="100"/>
        <a:sy n="100" d="100"/>
      </p:scale>
      <p:origin x="0" y="0"/>
    </p:cViewPr>
  </p:notesTextViewPr>
  <p:notesViewPr>
    <p:cSldViewPr>
      <p:cViewPr>
        <p:scale>
          <a:sx n="66" d="100"/>
          <a:sy n="66" d="100"/>
        </p:scale>
        <p:origin x="-2376" y="47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9" Type="http://schemas.openxmlformats.org/officeDocument/2006/relationships/slide" Target="slides/slide3.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33" Type="http://schemas.openxmlformats.org/officeDocument/2006/relationships/notesMaster" Target="notesMasters/notesMaster1.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3.png"/><Relationship Id="rId3" Type="http://schemas.openxmlformats.org/officeDocument/2006/relationships/image" Target="../media/image34.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3.png"/><Relationship Id="rId3"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139716-1242-4D21-A7D6-FB9332896BC0}" type="doc">
      <dgm:prSet loTypeId="urn:microsoft.com/office/officeart/2005/8/layout/vList4" loCatId="list" qsTypeId="urn:microsoft.com/office/officeart/2005/8/quickstyle/simple2" qsCatId="simple" csTypeId="urn:microsoft.com/office/officeart/2005/8/colors/accent2_2" csCatId="accent2" phldr="1"/>
      <dgm:spPr/>
      <dgm:t>
        <a:bodyPr/>
        <a:lstStyle/>
        <a:p>
          <a:endParaRPr lang="zh-CN" altLang="en-US"/>
        </a:p>
      </dgm:t>
    </dgm:pt>
    <dgm:pt modelId="{A9C78913-0E52-412A-9B3D-8414F5674E4B}">
      <dgm:prSet custT="1"/>
      <dgm:spPr>
        <a:solidFill>
          <a:srgbClr val="00B0F0"/>
        </a:solidFill>
      </dgm:spPr>
      <dgm:t>
        <a:bodyPr/>
        <a:lstStyle/>
        <a:p>
          <a:pPr algn="just"/>
          <a:r>
            <a:rPr lang="en-US" sz="2400" b="1" dirty="0" smtClean="0">
              <a:solidFill>
                <a:schemeClr val="tx1"/>
              </a:solidFill>
              <a:latin typeface="+mn-lt"/>
            </a:rPr>
            <a:t>  Filtering data</a:t>
          </a:r>
          <a:r>
            <a:rPr lang="en-US" altLang="zh-CN" sz="2400" b="1" dirty="0" smtClean="0">
              <a:solidFill>
                <a:schemeClr val="tx1"/>
              </a:solidFill>
              <a:latin typeface="+mn-lt"/>
            </a:rPr>
            <a:t>—terrain, speed, handoff and network type </a:t>
          </a:r>
          <a:endParaRPr lang="zh-CN" sz="2400" dirty="0">
            <a:solidFill>
              <a:schemeClr val="tx1"/>
            </a:solidFill>
            <a:latin typeface="+mn-lt"/>
          </a:endParaRPr>
        </a:p>
      </dgm:t>
    </dgm:pt>
    <dgm:pt modelId="{83B09254-B0B7-4355-BB09-959FCE132883}" type="parTrans" cxnId="{0C1D69B9-5E61-47B0-9033-90320CA30FF8}">
      <dgm:prSet/>
      <dgm:spPr/>
      <dgm:t>
        <a:bodyPr/>
        <a:lstStyle/>
        <a:p>
          <a:pPr algn="just"/>
          <a:endParaRPr lang="zh-CN" altLang="en-US"/>
        </a:p>
      </dgm:t>
    </dgm:pt>
    <dgm:pt modelId="{76655690-70D6-4ED2-99DA-4CA2F15DCDAF}" type="sibTrans" cxnId="{0C1D69B9-5E61-47B0-9033-90320CA30FF8}">
      <dgm:prSet/>
      <dgm:spPr/>
      <dgm:t>
        <a:bodyPr/>
        <a:lstStyle/>
        <a:p>
          <a:pPr algn="just"/>
          <a:endParaRPr lang="zh-CN" altLang="en-US"/>
        </a:p>
      </dgm:t>
    </dgm:pt>
    <dgm:pt modelId="{D0AD8040-4144-4E4D-BE6A-B63E2ECD1869}">
      <dgm:prSet/>
      <dgm:spPr>
        <a:solidFill>
          <a:srgbClr val="92D050"/>
        </a:solidFill>
      </dgm:spPr>
      <dgm:t>
        <a:bodyPr/>
        <a:lstStyle/>
        <a:p>
          <a:pPr algn="just">
            <a:lnSpc>
              <a:spcPct val="90000"/>
            </a:lnSpc>
            <a:spcAft>
              <a:spcPct val="35000"/>
            </a:spcAft>
          </a:pPr>
          <a:r>
            <a:rPr lang="en-US" sz="2400" b="1" dirty="0" smtClean="0">
              <a:solidFill>
                <a:schemeClr val="tx1"/>
              </a:solidFill>
              <a:latin typeface="+mn-lt"/>
            </a:rPr>
            <a:t>  Comparison </a:t>
          </a:r>
          <a:r>
            <a:rPr lang="en-US" sz="2400" b="1" dirty="0">
              <a:solidFill>
                <a:schemeClr val="tx1"/>
              </a:solidFill>
              <a:latin typeface="+mn-lt"/>
            </a:rPr>
            <a:t>between </a:t>
          </a:r>
          <a:r>
            <a:rPr lang="en-US" sz="2400" b="1" dirty="0" smtClean="0">
              <a:solidFill>
                <a:schemeClr val="tx1"/>
              </a:solidFill>
              <a:latin typeface="+mn-lt"/>
            </a:rPr>
            <a:t>MPTCP and TCP</a:t>
          </a:r>
          <a:endParaRPr lang="zh-CN" sz="2400" dirty="0">
            <a:solidFill>
              <a:schemeClr val="tx1"/>
            </a:solidFill>
            <a:latin typeface="+mn-lt"/>
          </a:endParaRPr>
        </a:p>
      </dgm:t>
    </dgm:pt>
    <dgm:pt modelId="{250E05A5-DE89-4ADB-8494-347F0E863D6E}" type="parTrans" cxnId="{8E1680AC-DE00-4799-9D0E-EB99749509D0}">
      <dgm:prSet/>
      <dgm:spPr/>
      <dgm:t>
        <a:bodyPr/>
        <a:lstStyle/>
        <a:p>
          <a:pPr algn="just"/>
          <a:endParaRPr lang="zh-CN" altLang="en-US"/>
        </a:p>
      </dgm:t>
    </dgm:pt>
    <dgm:pt modelId="{0C4F9432-F44E-406F-A684-662018040DC5}" type="sibTrans" cxnId="{8E1680AC-DE00-4799-9D0E-EB99749509D0}">
      <dgm:prSet/>
      <dgm:spPr/>
      <dgm:t>
        <a:bodyPr/>
        <a:lstStyle/>
        <a:p>
          <a:pPr algn="just"/>
          <a:endParaRPr lang="zh-CN" altLang="en-US"/>
        </a:p>
      </dgm:t>
    </dgm:pt>
    <dgm:pt modelId="{F2BED745-7D66-46FC-BD72-DE20C7B6DBEB}">
      <dgm:prSet custT="1"/>
      <dgm:spPr>
        <a:solidFill>
          <a:srgbClr val="F7836A"/>
        </a:solidFill>
      </dgm:spPr>
      <dgm:t>
        <a:bodyPr/>
        <a:lstStyle/>
        <a:p>
          <a:pPr algn="just"/>
          <a:r>
            <a:rPr lang="en-US" sz="2400" b="1" dirty="0" smtClean="0">
              <a:solidFill>
                <a:schemeClr val="tx1"/>
              </a:solidFill>
              <a:latin typeface="+mn-lt"/>
            </a:rPr>
            <a:t>  Decision Making</a:t>
          </a:r>
          <a:endParaRPr lang="zh-CN" sz="2400" dirty="0">
            <a:solidFill>
              <a:schemeClr val="tx1"/>
            </a:solidFill>
            <a:latin typeface="+mn-lt"/>
          </a:endParaRPr>
        </a:p>
      </dgm:t>
    </dgm:pt>
    <dgm:pt modelId="{76D05279-4B85-473C-9196-1F6D234D3738}" type="parTrans" cxnId="{AC957118-C566-4E5B-AEBA-5C4D71A08855}">
      <dgm:prSet/>
      <dgm:spPr/>
      <dgm:t>
        <a:bodyPr/>
        <a:lstStyle/>
        <a:p>
          <a:pPr algn="just"/>
          <a:endParaRPr lang="zh-CN" altLang="en-US"/>
        </a:p>
      </dgm:t>
    </dgm:pt>
    <dgm:pt modelId="{0B48289D-E783-41D3-9B75-164DC121911F}" type="sibTrans" cxnId="{AC957118-C566-4E5B-AEBA-5C4D71A08855}">
      <dgm:prSet/>
      <dgm:spPr/>
      <dgm:t>
        <a:bodyPr/>
        <a:lstStyle/>
        <a:p>
          <a:pPr algn="just"/>
          <a:endParaRPr lang="zh-CN" altLang="en-US"/>
        </a:p>
      </dgm:t>
    </dgm:pt>
    <dgm:pt modelId="{92C46407-0817-48C3-B87C-53DDD3FBE394}">
      <dgm:prSet custT="1"/>
      <dgm:spPr>
        <a:solidFill>
          <a:srgbClr val="00B0F0"/>
        </a:solidFill>
      </dgm:spPr>
      <dgm:t>
        <a:bodyPr/>
        <a:lstStyle/>
        <a:p>
          <a:pPr algn="just"/>
          <a:r>
            <a:rPr lang="en-US" altLang="x-none" sz="2200" dirty="0" smtClean="0">
              <a:solidFill>
                <a:schemeClr val="tx1"/>
              </a:solidFill>
              <a:latin typeface="+mn-lt"/>
              <a:cs typeface="Times New Roman" pitchFamily="18" charset="0"/>
            </a:rPr>
            <a:t>Only consider data in 4G LTE networks </a:t>
          </a:r>
          <a:r>
            <a:rPr lang="en-US" altLang="x-none" sz="2200" dirty="0">
              <a:solidFill>
                <a:schemeClr val="tx1"/>
              </a:solidFill>
              <a:latin typeface="+mn-lt"/>
              <a:cs typeface="Times New Roman" pitchFamily="18" charset="0"/>
            </a:rPr>
            <a:t>in areas of </a:t>
          </a:r>
          <a:r>
            <a:rPr lang="en-US" altLang="x-none" sz="2200" dirty="0" smtClean="0">
              <a:solidFill>
                <a:schemeClr val="tx1"/>
              </a:solidFill>
              <a:latin typeface="+mn-lt"/>
              <a:cs typeface="Times New Roman" pitchFamily="18" charset="0"/>
            </a:rPr>
            <a:t>open plains</a:t>
          </a:r>
          <a:endParaRPr lang="zh-CN" sz="2200" dirty="0">
            <a:solidFill>
              <a:schemeClr val="tx1"/>
            </a:solidFill>
            <a:latin typeface="+mn-lt"/>
          </a:endParaRPr>
        </a:p>
      </dgm:t>
    </dgm:pt>
    <dgm:pt modelId="{A2FA6632-823F-46D6-A1EC-510CC619FDCD}" type="parTrans" cxnId="{3A8A0D30-BB3F-4670-AE03-AA2E9D53691A}">
      <dgm:prSet/>
      <dgm:spPr/>
      <dgm:t>
        <a:bodyPr/>
        <a:lstStyle/>
        <a:p>
          <a:pPr algn="just"/>
          <a:endParaRPr lang="zh-CN" altLang="en-US"/>
        </a:p>
      </dgm:t>
    </dgm:pt>
    <dgm:pt modelId="{A95D310C-0DD9-4E88-A55E-EABA1D165FBF}" type="sibTrans" cxnId="{3A8A0D30-BB3F-4670-AE03-AA2E9D53691A}">
      <dgm:prSet/>
      <dgm:spPr/>
      <dgm:t>
        <a:bodyPr/>
        <a:lstStyle/>
        <a:p>
          <a:pPr algn="just"/>
          <a:endParaRPr lang="zh-CN" altLang="en-US"/>
        </a:p>
      </dgm:t>
    </dgm:pt>
    <dgm:pt modelId="{671F3300-B6E1-4DA8-B63D-7A9C257E99D7}">
      <dgm:prSet custT="1"/>
      <dgm:spPr>
        <a:solidFill>
          <a:srgbClr val="92D050"/>
        </a:solidFill>
      </dgm:spPr>
      <dgm:t>
        <a:bodyPr/>
        <a:lstStyle/>
        <a:p>
          <a:pPr algn="just">
            <a:lnSpc>
              <a:spcPts val="2000"/>
            </a:lnSpc>
            <a:spcAft>
              <a:spcPts val="0"/>
            </a:spcAft>
          </a:pPr>
          <a:r>
            <a:rPr lang="en-US" altLang="x-none" sz="2200" dirty="0" smtClean="0">
              <a:solidFill>
                <a:schemeClr val="tx1"/>
              </a:solidFill>
              <a:latin typeface="+mn-lt"/>
              <a:cs typeface="Times New Roman" pitchFamily="18" charset="0"/>
            </a:rPr>
            <a:t>Same flow size/duration, at the same train speed, with similar handoff frequency, in the same carrier network</a:t>
          </a:r>
          <a:endParaRPr lang="zh-CN" sz="2200" dirty="0">
            <a:solidFill>
              <a:schemeClr val="tx1"/>
            </a:solidFill>
            <a:latin typeface="+mn-lt"/>
          </a:endParaRPr>
        </a:p>
      </dgm:t>
    </dgm:pt>
    <dgm:pt modelId="{59CCF5AC-4086-4D58-B7C7-59E91330AB6B}" type="parTrans" cxnId="{09BD5B6C-7FD3-4E64-858C-C9145B1BAD98}">
      <dgm:prSet/>
      <dgm:spPr/>
      <dgm:t>
        <a:bodyPr/>
        <a:lstStyle/>
        <a:p>
          <a:pPr algn="just"/>
          <a:endParaRPr lang="zh-CN" altLang="en-US"/>
        </a:p>
      </dgm:t>
    </dgm:pt>
    <dgm:pt modelId="{53B998FB-8C37-4CD8-8942-A5C36079D433}" type="sibTrans" cxnId="{09BD5B6C-7FD3-4E64-858C-C9145B1BAD98}">
      <dgm:prSet/>
      <dgm:spPr/>
      <dgm:t>
        <a:bodyPr/>
        <a:lstStyle/>
        <a:p>
          <a:pPr algn="just"/>
          <a:endParaRPr lang="zh-CN" altLang="en-US"/>
        </a:p>
      </dgm:t>
    </dgm:pt>
    <dgm:pt modelId="{95DB0902-96B2-4489-869E-9A922AFE93A2}">
      <dgm:prSet custT="1"/>
      <dgm:spPr>
        <a:solidFill>
          <a:srgbClr val="F7836A"/>
        </a:solidFill>
      </dgm:spPr>
      <dgm:t>
        <a:bodyPr/>
        <a:lstStyle/>
        <a:p>
          <a:pPr algn="just"/>
          <a:r>
            <a:rPr lang="en-US" altLang="x-none" sz="2200" dirty="0" smtClean="0">
              <a:solidFill>
                <a:schemeClr val="tx1"/>
              </a:solidFill>
              <a:latin typeface="+mn-lt"/>
              <a:cs typeface="Times New Roman" pitchFamily="18" charset="0"/>
            </a:rPr>
            <a:t>Robustness: If MPTCP outperforms </a:t>
          </a:r>
          <a:r>
            <a:rPr lang="en-US" altLang="x-none" sz="2200" b="1" dirty="0" smtClean="0">
              <a:solidFill>
                <a:schemeClr val="tx1"/>
              </a:solidFill>
              <a:latin typeface="+mn-lt"/>
              <a:cs typeface="Times New Roman" pitchFamily="18" charset="0"/>
            </a:rPr>
            <a:t>either </a:t>
          </a:r>
          <a:r>
            <a:rPr lang="en-US" altLang="x-none" sz="2200" b="0" dirty="0" smtClean="0">
              <a:solidFill>
                <a:schemeClr val="tx1"/>
              </a:solidFill>
              <a:latin typeface="+mn-lt"/>
              <a:cs typeface="Times New Roman" pitchFamily="18" charset="0"/>
            </a:rPr>
            <a:t>of </a:t>
          </a:r>
          <a:r>
            <a:rPr lang="en-US" altLang="x-none" sz="2200" dirty="0" smtClean="0">
              <a:solidFill>
                <a:schemeClr val="tx1"/>
              </a:solidFill>
              <a:latin typeface="+mn-lt"/>
              <a:cs typeface="Times New Roman" pitchFamily="18" charset="0"/>
            </a:rPr>
            <a:t>the two single TCPs</a:t>
          </a:r>
          <a:endParaRPr lang="zh-CN" sz="2200" dirty="0">
            <a:solidFill>
              <a:schemeClr val="tx1"/>
            </a:solidFill>
            <a:latin typeface="+mn-lt"/>
          </a:endParaRPr>
        </a:p>
      </dgm:t>
    </dgm:pt>
    <dgm:pt modelId="{3C305460-FF76-4EC1-ABA1-61E09BE7C932}" type="parTrans" cxnId="{C9729AD5-2416-4E0F-8045-06F660DC3FCA}">
      <dgm:prSet/>
      <dgm:spPr/>
      <dgm:t>
        <a:bodyPr/>
        <a:lstStyle/>
        <a:p>
          <a:pPr algn="just"/>
          <a:endParaRPr lang="zh-CN" altLang="en-US"/>
        </a:p>
      </dgm:t>
    </dgm:pt>
    <dgm:pt modelId="{06F4753F-51AD-4BE1-BB36-E0F666EF0B9F}" type="sibTrans" cxnId="{C9729AD5-2416-4E0F-8045-06F660DC3FCA}">
      <dgm:prSet/>
      <dgm:spPr/>
      <dgm:t>
        <a:bodyPr/>
        <a:lstStyle/>
        <a:p>
          <a:pPr algn="just"/>
          <a:endParaRPr lang="zh-CN" altLang="en-US"/>
        </a:p>
      </dgm:t>
    </dgm:pt>
    <dgm:pt modelId="{303CAC3D-57E7-42CB-B3C9-C42F38A4715D}">
      <dgm:prSet custT="1"/>
      <dgm:spPr>
        <a:solidFill>
          <a:srgbClr val="00B0F0"/>
        </a:solidFill>
      </dgm:spPr>
      <dgm:t>
        <a:bodyPr/>
        <a:lstStyle/>
        <a:p>
          <a:pPr algn="just"/>
          <a:r>
            <a:rPr lang="en-US" altLang="zh-CN" sz="2200" dirty="0" smtClean="0">
              <a:solidFill>
                <a:schemeClr val="tx1"/>
              </a:solidFill>
              <a:latin typeface="+mn-lt"/>
              <a:cs typeface="Times New Roman" pitchFamily="18" charset="0"/>
            </a:rPr>
            <a:t>O</a:t>
          </a:r>
          <a:r>
            <a:rPr lang="zh-CN" altLang="zh-CN" sz="2200" dirty="0" smtClean="0">
              <a:solidFill>
                <a:schemeClr val="tx1"/>
              </a:solidFill>
              <a:latin typeface="+mn-lt"/>
              <a:cs typeface="Times New Roman" pitchFamily="18" charset="0"/>
            </a:rPr>
            <a:t>nly</a:t>
          </a:r>
          <a:r>
            <a:rPr lang="en-US" altLang="zh-CN" sz="2200" dirty="0" smtClean="0">
              <a:solidFill>
                <a:schemeClr val="tx1"/>
              </a:solidFill>
              <a:latin typeface="+mn-lt"/>
              <a:cs typeface="Times New Roman" pitchFamily="18" charset="0"/>
            </a:rPr>
            <a:t> </a:t>
          </a:r>
          <a:r>
            <a:rPr lang="zh-CN" altLang="zh-CN" sz="2200" dirty="0" smtClean="0">
              <a:solidFill>
                <a:schemeClr val="tx1"/>
              </a:solidFill>
              <a:latin typeface="+mn-lt"/>
              <a:cs typeface="Times New Roman" pitchFamily="18" charset="0"/>
            </a:rPr>
            <a:t>consider</a:t>
          </a:r>
          <a:r>
            <a:rPr lang="en-US" altLang="zh-CN" sz="2200" dirty="0" smtClean="0">
              <a:solidFill>
                <a:schemeClr val="tx1"/>
              </a:solidFill>
              <a:latin typeface="+mn-lt"/>
              <a:cs typeface="Times New Roman" pitchFamily="18" charset="0"/>
            </a:rPr>
            <a:t> </a:t>
          </a:r>
          <a:r>
            <a:rPr lang="zh-CN" altLang="zh-CN" sz="2200" dirty="0" smtClean="0">
              <a:solidFill>
                <a:schemeClr val="tx1"/>
              </a:solidFill>
              <a:latin typeface="+mn-lt"/>
              <a:cs typeface="Times New Roman" pitchFamily="18" charset="0"/>
            </a:rPr>
            <a:t>two </a:t>
          </a:r>
          <a:r>
            <a:rPr lang="zh-CN" altLang="zh-CN" sz="2200" dirty="0">
              <a:solidFill>
                <a:schemeClr val="tx1"/>
              </a:solidFill>
              <a:latin typeface="+mn-lt"/>
              <a:cs typeface="Times New Roman" pitchFamily="18" charset="0"/>
            </a:rPr>
            <a:t>cases: static and high </a:t>
          </a:r>
          <a:r>
            <a:rPr lang="zh-CN" altLang="zh-CN" sz="2200" dirty="0" smtClean="0">
              <a:solidFill>
                <a:schemeClr val="tx1"/>
              </a:solidFill>
              <a:latin typeface="+mn-lt"/>
              <a:cs typeface="Times New Roman" pitchFamily="18" charset="0"/>
            </a:rPr>
            <a:t>speed</a:t>
          </a:r>
          <a:r>
            <a:rPr lang="en-US" altLang="zh-CN" sz="2200" dirty="0" smtClean="0">
              <a:solidFill>
                <a:schemeClr val="tx1"/>
              </a:solidFill>
              <a:latin typeface="+mn-lt"/>
              <a:cs typeface="Times New Roman" pitchFamily="18" charset="0"/>
            </a:rPr>
            <a:t> </a:t>
          </a:r>
          <a:r>
            <a:rPr lang="zh-CN" altLang="zh-CN" sz="2200" dirty="0" smtClean="0">
              <a:solidFill>
                <a:schemeClr val="tx1"/>
              </a:solidFill>
              <a:latin typeface="+mn-lt"/>
              <a:cs typeface="Times New Roman" pitchFamily="18" charset="0"/>
            </a:rPr>
            <a:t>(</a:t>
          </a:r>
          <a:r>
            <a:rPr lang="zh-CN" altLang="zh-CN" sz="2200" dirty="0">
              <a:solidFill>
                <a:schemeClr val="tx1"/>
              </a:solidFill>
              <a:latin typeface="+mn-lt"/>
              <a:cs typeface="Times New Roman" pitchFamily="18" charset="0"/>
            </a:rPr>
            <a:t>280-310km/h)</a:t>
          </a:r>
          <a:endParaRPr lang="zh-CN" sz="2200" dirty="0">
            <a:solidFill>
              <a:schemeClr val="tx1"/>
            </a:solidFill>
            <a:latin typeface="+mn-lt"/>
          </a:endParaRPr>
        </a:p>
      </dgm:t>
    </dgm:pt>
    <dgm:pt modelId="{EE54F63D-4968-40FF-8DE6-5C359EB12BED}" type="parTrans" cxnId="{615E00E4-7074-4903-ACB3-AF0D6D181C25}">
      <dgm:prSet/>
      <dgm:spPr/>
      <dgm:t>
        <a:bodyPr/>
        <a:lstStyle/>
        <a:p>
          <a:endParaRPr lang="zh-CN" altLang="en-US"/>
        </a:p>
      </dgm:t>
    </dgm:pt>
    <dgm:pt modelId="{FDE0A4FA-392F-4395-B99A-C6B33D4F31FE}" type="sibTrans" cxnId="{615E00E4-7074-4903-ACB3-AF0D6D181C25}">
      <dgm:prSet/>
      <dgm:spPr/>
      <dgm:t>
        <a:bodyPr/>
        <a:lstStyle/>
        <a:p>
          <a:endParaRPr lang="zh-CN" altLang="en-US"/>
        </a:p>
      </dgm:t>
    </dgm:pt>
    <dgm:pt modelId="{281493EF-AEBE-4FF8-9650-C9A01AEBC758}">
      <dgm:prSet custT="1"/>
      <dgm:spPr>
        <a:solidFill>
          <a:srgbClr val="F7836A"/>
        </a:solidFill>
      </dgm:spPr>
      <dgm:t>
        <a:bodyPr/>
        <a:lstStyle/>
        <a:p>
          <a:pPr algn="just"/>
          <a:r>
            <a:rPr lang="en-US" altLang="zh-CN" sz="2200" dirty="0" smtClean="0">
              <a:solidFill>
                <a:schemeClr val="tx1"/>
              </a:solidFill>
              <a:latin typeface="+mn-lt"/>
              <a:cs typeface="Times New Roman" pitchFamily="18" charset="0"/>
            </a:rPr>
            <a:t>E</a:t>
          </a:r>
          <a:r>
            <a:rPr lang="zh-CN" altLang="zh-CN" sz="2200" dirty="0" smtClean="0">
              <a:solidFill>
                <a:schemeClr val="tx1"/>
              </a:solidFill>
              <a:latin typeface="+mn-lt"/>
              <a:cs typeface="Times New Roman" pitchFamily="18" charset="0"/>
            </a:rPr>
            <a:t>fficien</a:t>
          </a:r>
          <a:r>
            <a:rPr lang="en-US" altLang="zh-CN" sz="2200" dirty="0" smtClean="0">
              <a:solidFill>
                <a:schemeClr val="tx1"/>
              </a:solidFill>
              <a:latin typeface="+mn-lt"/>
              <a:cs typeface="Times New Roman" pitchFamily="18" charset="0"/>
            </a:rPr>
            <a:t>cy: </a:t>
          </a:r>
          <a:r>
            <a:rPr lang="en-US" altLang="x-none" sz="2200" dirty="0" smtClean="0">
              <a:solidFill>
                <a:schemeClr val="tx1"/>
              </a:solidFill>
              <a:latin typeface="+mn-lt"/>
              <a:cs typeface="Times New Roman" pitchFamily="18" charset="0"/>
            </a:rPr>
            <a:t>If MPTCP </a:t>
          </a:r>
          <a:r>
            <a:rPr lang="zh-CN" altLang="zh-CN" sz="2200" dirty="0" smtClean="0">
              <a:solidFill>
                <a:schemeClr val="tx1"/>
              </a:solidFill>
              <a:latin typeface="+mn-lt"/>
              <a:cs typeface="Times New Roman" pitchFamily="18" charset="0"/>
            </a:rPr>
            <a:t>outperforms</a:t>
          </a:r>
          <a:r>
            <a:rPr lang="en-US" altLang="zh-CN" sz="2200" dirty="0" smtClean="0">
              <a:solidFill>
                <a:schemeClr val="tx1"/>
              </a:solidFill>
              <a:latin typeface="+mn-lt"/>
              <a:cs typeface="Times New Roman" pitchFamily="18" charset="0"/>
            </a:rPr>
            <a:t> </a:t>
          </a:r>
          <a:r>
            <a:rPr lang="en-US" altLang="zh-CN" sz="2200" b="1" dirty="0" smtClean="0">
              <a:solidFill>
                <a:schemeClr val="tx1"/>
              </a:solidFill>
              <a:latin typeface="+mn-lt"/>
              <a:cs typeface="Times New Roman" pitchFamily="18" charset="0"/>
            </a:rPr>
            <a:t>both</a:t>
          </a:r>
          <a:r>
            <a:rPr lang="en-US" altLang="zh-CN" sz="2200" dirty="0" smtClean="0">
              <a:solidFill>
                <a:schemeClr val="tx1"/>
              </a:solidFill>
              <a:latin typeface="+mn-lt"/>
              <a:cs typeface="Times New Roman" pitchFamily="18" charset="0"/>
            </a:rPr>
            <a:t> single </a:t>
          </a:r>
          <a:r>
            <a:rPr lang="zh-CN" altLang="zh-CN" sz="2200" dirty="0" smtClean="0">
              <a:solidFill>
                <a:schemeClr val="tx1"/>
              </a:solidFill>
              <a:latin typeface="+mn-lt"/>
              <a:cs typeface="Times New Roman" pitchFamily="18" charset="0"/>
            </a:rPr>
            <a:t>TCP</a:t>
          </a:r>
          <a:r>
            <a:rPr lang="en-US" altLang="zh-CN" sz="2200" dirty="0" smtClean="0">
              <a:solidFill>
                <a:schemeClr val="tx1"/>
              </a:solidFill>
              <a:latin typeface="+mn-lt"/>
              <a:cs typeface="Times New Roman" pitchFamily="18" charset="0"/>
            </a:rPr>
            <a:t>s</a:t>
          </a:r>
          <a:endParaRPr lang="zh-CN" sz="2200" dirty="0">
            <a:solidFill>
              <a:schemeClr val="tx1"/>
            </a:solidFill>
            <a:latin typeface="+mn-lt"/>
          </a:endParaRPr>
        </a:p>
      </dgm:t>
    </dgm:pt>
    <dgm:pt modelId="{A041602B-0DEE-4BDE-9AD1-99100A75F377}" type="parTrans" cxnId="{8FE86B81-09F1-4EDB-81B8-2C226CAC5C77}">
      <dgm:prSet/>
      <dgm:spPr/>
      <dgm:t>
        <a:bodyPr/>
        <a:lstStyle/>
        <a:p>
          <a:endParaRPr lang="zh-CN" altLang="en-US"/>
        </a:p>
      </dgm:t>
    </dgm:pt>
    <dgm:pt modelId="{C19EC4DE-0BE4-4D7D-9BCD-5114BFD188E6}" type="sibTrans" cxnId="{8FE86B81-09F1-4EDB-81B8-2C226CAC5C77}">
      <dgm:prSet/>
      <dgm:spPr/>
      <dgm:t>
        <a:bodyPr/>
        <a:lstStyle/>
        <a:p>
          <a:endParaRPr lang="zh-CN" altLang="en-US"/>
        </a:p>
      </dgm:t>
    </dgm:pt>
    <dgm:pt modelId="{0F393100-F3E0-4B87-B364-583821DAE1B7}">
      <dgm:prSet custT="1"/>
      <dgm:spPr>
        <a:solidFill>
          <a:srgbClr val="92D050"/>
        </a:solidFill>
      </dgm:spPr>
      <dgm:t>
        <a:bodyPr/>
        <a:lstStyle/>
        <a:p>
          <a:pPr algn="just">
            <a:lnSpc>
              <a:spcPts val="2000"/>
            </a:lnSpc>
            <a:spcAft>
              <a:spcPts val="0"/>
            </a:spcAft>
          </a:pPr>
          <a:r>
            <a:rPr lang="en-US" sz="2200" dirty="0" smtClean="0">
              <a:solidFill>
                <a:schemeClr val="tx1"/>
              </a:solidFill>
              <a:latin typeface="+mn-lt"/>
            </a:rPr>
            <a:t>Stable MPTCP kernel implementation v0.91: </a:t>
          </a:r>
          <a:r>
            <a:rPr lang="en-US" sz="1800" u="sng" dirty="0" smtClean="0">
              <a:solidFill>
                <a:schemeClr val="tx1"/>
              </a:solidFill>
              <a:latin typeface="+mn-lt"/>
            </a:rPr>
            <a:t>www.multipath-tcp.org</a:t>
          </a:r>
          <a:endParaRPr lang="zh-CN" sz="2000" u="sng" dirty="0">
            <a:solidFill>
              <a:schemeClr val="tx1"/>
            </a:solidFill>
            <a:latin typeface="+mn-lt"/>
          </a:endParaRPr>
        </a:p>
      </dgm:t>
    </dgm:pt>
    <dgm:pt modelId="{67A3F497-35BF-4953-A148-5EBAB7EE2DC2}" type="parTrans" cxnId="{44AABB8D-636C-4B69-AE48-A63A011C0AEA}">
      <dgm:prSet/>
      <dgm:spPr/>
      <dgm:t>
        <a:bodyPr/>
        <a:lstStyle/>
        <a:p>
          <a:endParaRPr lang="en-US"/>
        </a:p>
      </dgm:t>
    </dgm:pt>
    <dgm:pt modelId="{026B5EE6-D48E-4DB8-9F95-ABE1DAD4B21B}" type="sibTrans" cxnId="{44AABB8D-636C-4B69-AE48-A63A011C0AEA}">
      <dgm:prSet/>
      <dgm:spPr/>
      <dgm:t>
        <a:bodyPr/>
        <a:lstStyle/>
        <a:p>
          <a:endParaRPr lang="en-US"/>
        </a:p>
      </dgm:t>
    </dgm:pt>
    <dgm:pt modelId="{98FD1079-F6A1-46FB-9CF6-EB58966DC7D6}" type="pres">
      <dgm:prSet presAssocID="{D0139716-1242-4D21-A7D6-FB9332896BC0}" presName="linear" presStyleCnt="0">
        <dgm:presLayoutVars>
          <dgm:dir/>
          <dgm:resizeHandles val="exact"/>
        </dgm:presLayoutVars>
      </dgm:prSet>
      <dgm:spPr/>
      <dgm:t>
        <a:bodyPr/>
        <a:lstStyle/>
        <a:p>
          <a:endParaRPr lang="zh-CN" altLang="en-US"/>
        </a:p>
      </dgm:t>
    </dgm:pt>
    <dgm:pt modelId="{D0E0D039-B3A7-497E-9E2A-115461104570}" type="pres">
      <dgm:prSet presAssocID="{A9C78913-0E52-412A-9B3D-8414F5674E4B}" presName="comp" presStyleCnt="0"/>
      <dgm:spPr/>
    </dgm:pt>
    <dgm:pt modelId="{BB4DE53D-9367-4146-B88C-F2EB63B2B624}" type="pres">
      <dgm:prSet presAssocID="{A9C78913-0E52-412A-9B3D-8414F5674E4B}" presName="box" presStyleLbl="node1" presStyleIdx="0" presStyleCnt="3" custLinFactNeighborY="1387"/>
      <dgm:spPr/>
      <dgm:t>
        <a:bodyPr/>
        <a:lstStyle/>
        <a:p>
          <a:endParaRPr lang="zh-CN" altLang="en-US"/>
        </a:p>
      </dgm:t>
    </dgm:pt>
    <dgm:pt modelId="{7D580BAF-3B51-466C-90AC-BAEDD536BB54}" type="pres">
      <dgm:prSet presAssocID="{A9C78913-0E52-412A-9B3D-8414F5674E4B}" presName="img" presStyleLbl="fgImgPlace1" presStyleIdx="0" presStyleCnt="3" custLinFactNeighborY="2164"/>
      <dgm:spPr>
        <a:blipFill rotWithShape="1">
          <a:blip xmlns:r="http://schemas.openxmlformats.org/officeDocument/2006/relationships" r:embed="rId1"/>
          <a:srcRect/>
          <a:stretch>
            <a:fillRect l="-2000" r="-2000"/>
          </a:stretch>
        </a:blipFill>
      </dgm:spPr>
      <dgm:t>
        <a:bodyPr/>
        <a:lstStyle/>
        <a:p>
          <a:endParaRPr lang="zh-CN" altLang="en-US"/>
        </a:p>
      </dgm:t>
    </dgm:pt>
    <dgm:pt modelId="{6C313EC7-6710-454D-8483-09F2301F16FA}" type="pres">
      <dgm:prSet presAssocID="{A9C78913-0E52-412A-9B3D-8414F5674E4B}" presName="text" presStyleLbl="node1" presStyleIdx="0" presStyleCnt="3">
        <dgm:presLayoutVars>
          <dgm:bulletEnabled val="1"/>
        </dgm:presLayoutVars>
      </dgm:prSet>
      <dgm:spPr/>
      <dgm:t>
        <a:bodyPr/>
        <a:lstStyle/>
        <a:p>
          <a:endParaRPr lang="zh-CN" altLang="en-US"/>
        </a:p>
      </dgm:t>
    </dgm:pt>
    <dgm:pt modelId="{573B13D8-1147-40B3-8F84-D430A9D8CA9F}" type="pres">
      <dgm:prSet presAssocID="{76655690-70D6-4ED2-99DA-4CA2F15DCDAF}" presName="spacer" presStyleCnt="0"/>
      <dgm:spPr/>
    </dgm:pt>
    <dgm:pt modelId="{3A9790BB-6046-44C6-84AD-D48B3B40AC55}" type="pres">
      <dgm:prSet presAssocID="{D0AD8040-4144-4E4D-BE6A-B63E2ECD1869}" presName="comp" presStyleCnt="0"/>
      <dgm:spPr/>
    </dgm:pt>
    <dgm:pt modelId="{F2028D60-4CC8-4D46-BC1E-4088929EAA65}" type="pres">
      <dgm:prSet presAssocID="{D0AD8040-4144-4E4D-BE6A-B63E2ECD1869}" presName="box" presStyleLbl="node1" presStyleIdx="1" presStyleCnt="3"/>
      <dgm:spPr/>
      <dgm:t>
        <a:bodyPr/>
        <a:lstStyle/>
        <a:p>
          <a:endParaRPr lang="zh-CN" altLang="en-US"/>
        </a:p>
      </dgm:t>
    </dgm:pt>
    <dgm:pt modelId="{2A51D3A9-2232-4438-AF15-72E4E1FE8743}" type="pres">
      <dgm:prSet presAssocID="{D0AD8040-4144-4E4D-BE6A-B63E2ECD1869}" presName="img" presStyleLbl="fgImgPlace1" presStyleIdx="1" presStyleCnt="3"/>
      <dgm:spPr>
        <a:blipFill rotWithShape="1">
          <a:blip xmlns:r="http://schemas.openxmlformats.org/officeDocument/2006/relationships" r:embed="rId2"/>
          <a:srcRect/>
          <a:stretch>
            <a:fillRect t="-4000" b="-4000"/>
          </a:stretch>
        </a:blipFill>
      </dgm:spPr>
      <dgm:t>
        <a:bodyPr/>
        <a:lstStyle/>
        <a:p>
          <a:endParaRPr lang="zh-CN" altLang="en-US"/>
        </a:p>
      </dgm:t>
    </dgm:pt>
    <dgm:pt modelId="{7A68EC96-DE50-4151-A712-40C1A2AB30C6}" type="pres">
      <dgm:prSet presAssocID="{D0AD8040-4144-4E4D-BE6A-B63E2ECD1869}" presName="text" presStyleLbl="node1" presStyleIdx="1" presStyleCnt="3">
        <dgm:presLayoutVars>
          <dgm:bulletEnabled val="1"/>
        </dgm:presLayoutVars>
      </dgm:prSet>
      <dgm:spPr/>
      <dgm:t>
        <a:bodyPr/>
        <a:lstStyle/>
        <a:p>
          <a:endParaRPr lang="zh-CN" altLang="en-US"/>
        </a:p>
      </dgm:t>
    </dgm:pt>
    <dgm:pt modelId="{D1E87CCF-2F04-4406-A1FF-F8CF8B3E9602}" type="pres">
      <dgm:prSet presAssocID="{0C4F9432-F44E-406F-A684-662018040DC5}" presName="spacer" presStyleCnt="0"/>
      <dgm:spPr/>
    </dgm:pt>
    <dgm:pt modelId="{C26B41A9-B3AE-4A3E-B0B7-98521E3B73BF}" type="pres">
      <dgm:prSet presAssocID="{F2BED745-7D66-46FC-BD72-DE20C7B6DBEB}" presName="comp" presStyleCnt="0"/>
      <dgm:spPr/>
    </dgm:pt>
    <dgm:pt modelId="{58831281-5238-44E6-BCA2-6B1A6B691D95}" type="pres">
      <dgm:prSet presAssocID="{F2BED745-7D66-46FC-BD72-DE20C7B6DBEB}" presName="box" presStyleLbl="node1" presStyleIdx="2" presStyleCnt="3" custLinFactNeighborY="-2742"/>
      <dgm:spPr/>
      <dgm:t>
        <a:bodyPr/>
        <a:lstStyle/>
        <a:p>
          <a:endParaRPr lang="zh-CN" altLang="en-US"/>
        </a:p>
      </dgm:t>
    </dgm:pt>
    <dgm:pt modelId="{24BFEB80-F46F-4410-B291-10753EA6E2DD}" type="pres">
      <dgm:prSet presAssocID="{F2BED745-7D66-46FC-BD72-DE20C7B6DBEB}" presName="img" presStyleLbl="fgImgPlace1" presStyleIdx="2" presStyleCnt="3" custLinFactNeighborY="-3858"/>
      <dgm:spPr>
        <a:blipFill rotWithShape="1">
          <a:blip xmlns:r="http://schemas.openxmlformats.org/officeDocument/2006/relationships" r:embed="rId3"/>
          <a:srcRect/>
          <a:stretch>
            <a:fillRect l="-2000" r="-2000"/>
          </a:stretch>
        </a:blipFill>
      </dgm:spPr>
      <dgm:t>
        <a:bodyPr/>
        <a:lstStyle/>
        <a:p>
          <a:endParaRPr lang="zh-CN" altLang="en-US"/>
        </a:p>
      </dgm:t>
    </dgm:pt>
    <dgm:pt modelId="{EFB81D36-CCA3-46A7-9D9F-9D3DE4E46FC8}" type="pres">
      <dgm:prSet presAssocID="{F2BED745-7D66-46FC-BD72-DE20C7B6DBEB}" presName="text" presStyleLbl="node1" presStyleIdx="2" presStyleCnt="3">
        <dgm:presLayoutVars>
          <dgm:bulletEnabled val="1"/>
        </dgm:presLayoutVars>
      </dgm:prSet>
      <dgm:spPr/>
      <dgm:t>
        <a:bodyPr/>
        <a:lstStyle/>
        <a:p>
          <a:endParaRPr lang="zh-CN" altLang="en-US"/>
        </a:p>
      </dgm:t>
    </dgm:pt>
  </dgm:ptLst>
  <dgm:cxnLst>
    <dgm:cxn modelId="{8FE86B81-09F1-4EDB-81B8-2C226CAC5C77}" srcId="{F2BED745-7D66-46FC-BD72-DE20C7B6DBEB}" destId="{281493EF-AEBE-4FF8-9650-C9A01AEBC758}" srcOrd="1" destOrd="0" parTransId="{A041602B-0DEE-4BDE-9AD1-99100A75F377}" sibTransId="{C19EC4DE-0BE4-4D7D-9BCD-5114BFD188E6}"/>
    <dgm:cxn modelId="{615E00E4-7074-4903-ACB3-AF0D6D181C25}" srcId="{A9C78913-0E52-412A-9B3D-8414F5674E4B}" destId="{303CAC3D-57E7-42CB-B3C9-C42F38A4715D}" srcOrd="1" destOrd="0" parTransId="{EE54F63D-4968-40FF-8DE6-5C359EB12BED}" sibTransId="{FDE0A4FA-392F-4395-B99A-C6B33D4F31FE}"/>
    <dgm:cxn modelId="{C9729AD5-2416-4E0F-8045-06F660DC3FCA}" srcId="{F2BED745-7D66-46FC-BD72-DE20C7B6DBEB}" destId="{95DB0902-96B2-4489-869E-9A922AFE93A2}" srcOrd="0" destOrd="0" parTransId="{3C305460-FF76-4EC1-ABA1-61E09BE7C932}" sibTransId="{06F4753F-51AD-4BE1-BB36-E0F666EF0B9F}"/>
    <dgm:cxn modelId="{180A0FE2-922D-4770-B2BF-C33F41C8531D}" type="presOf" srcId="{A9C78913-0E52-412A-9B3D-8414F5674E4B}" destId="{6C313EC7-6710-454D-8483-09F2301F16FA}" srcOrd="1" destOrd="0" presId="urn:microsoft.com/office/officeart/2005/8/layout/vList4"/>
    <dgm:cxn modelId="{8F344DEA-0C94-4898-98AA-26EF6A0A54A6}" type="presOf" srcId="{671F3300-B6E1-4DA8-B63D-7A9C257E99D7}" destId="{7A68EC96-DE50-4151-A712-40C1A2AB30C6}" srcOrd="1" destOrd="1" presId="urn:microsoft.com/office/officeart/2005/8/layout/vList4"/>
    <dgm:cxn modelId="{AC957118-C566-4E5B-AEBA-5C4D71A08855}" srcId="{D0139716-1242-4D21-A7D6-FB9332896BC0}" destId="{F2BED745-7D66-46FC-BD72-DE20C7B6DBEB}" srcOrd="2" destOrd="0" parTransId="{76D05279-4B85-473C-9196-1F6D234D3738}" sibTransId="{0B48289D-E783-41D3-9B75-164DC121911F}"/>
    <dgm:cxn modelId="{E4A93F4D-334D-4D8C-968E-C10CD122B1B5}" type="presOf" srcId="{F2BED745-7D66-46FC-BD72-DE20C7B6DBEB}" destId="{EFB81D36-CCA3-46A7-9D9F-9D3DE4E46FC8}" srcOrd="1" destOrd="0" presId="urn:microsoft.com/office/officeart/2005/8/layout/vList4"/>
    <dgm:cxn modelId="{09BD5B6C-7FD3-4E64-858C-C9145B1BAD98}" srcId="{D0AD8040-4144-4E4D-BE6A-B63E2ECD1869}" destId="{671F3300-B6E1-4DA8-B63D-7A9C257E99D7}" srcOrd="0" destOrd="0" parTransId="{59CCF5AC-4086-4D58-B7C7-59E91330AB6B}" sibTransId="{53B998FB-8C37-4CD8-8942-A5C36079D433}"/>
    <dgm:cxn modelId="{C57A693C-C002-4EA1-86FF-2BDE18FD170A}" type="presOf" srcId="{F2BED745-7D66-46FC-BD72-DE20C7B6DBEB}" destId="{58831281-5238-44E6-BCA2-6B1A6B691D95}" srcOrd="0" destOrd="0" presId="urn:microsoft.com/office/officeart/2005/8/layout/vList4"/>
    <dgm:cxn modelId="{C207FD17-D5AC-45F3-BE9F-8D73AA6A83D2}" type="presOf" srcId="{92C46407-0817-48C3-B87C-53DDD3FBE394}" destId="{6C313EC7-6710-454D-8483-09F2301F16FA}" srcOrd="1" destOrd="1" presId="urn:microsoft.com/office/officeart/2005/8/layout/vList4"/>
    <dgm:cxn modelId="{20CC93E0-54DE-456C-9827-0D5560C3D5A9}" type="presOf" srcId="{0F393100-F3E0-4B87-B364-583821DAE1B7}" destId="{7A68EC96-DE50-4151-A712-40C1A2AB30C6}" srcOrd="1" destOrd="2" presId="urn:microsoft.com/office/officeart/2005/8/layout/vList4"/>
    <dgm:cxn modelId="{5E31130A-75D3-417A-85EE-0799B803D48F}" type="presOf" srcId="{0F393100-F3E0-4B87-B364-583821DAE1B7}" destId="{F2028D60-4CC8-4D46-BC1E-4088929EAA65}" srcOrd="0" destOrd="2" presId="urn:microsoft.com/office/officeart/2005/8/layout/vList4"/>
    <dgm:cxn modelId="{65B5FA00-B3FD-44F1-8483-9EA4A78C53D9}" type="presOf" srcId="{D0139716-1242-4D21-A7D6-FB9332896BC0}" destId="{98FD1079-F6A1-46FB-9CF6-EB58966DC7D6}" srcOrd="0" destOrd="0" presId="urn:microsoft.com/office/officeart/2005/8/layout/vList4"/>
    <dgm:cxn modelId="{D1C619B1-813D-40F4-8EB7-3B8B8D6327A9}" type="presOf" srcId="{A9C78913-0E52-412A-9B3D-8414F5674E4B}" destId="{BB4DE53D-9367-4146-B88C-F2EB63B2B624}" srcOrd="0" destOrd="0" presId="urn:microsoft.com/office/officeart/2005/8/layout/vList4"/>
    <dgm:cxn modelId="{3A8A0D30-BB3F-4670-AE03-AA2E9D53691A}" srcId="{A9C78913-0E52-412A-9B3D-8414F5674E4B}" destId="{92C46407-0817-48C3-B87C-53DDD3FBE394}" srcOrd="0" destOrd="0" parTransId="{A2FA6632-823F-46D6-A1EC-510CC619FDCD}" sibTransId="{A95D310C-0DD9-4E88-A55E-EABA1D165FBF}"/>
    <dgm:cxn modelId="{A36FB8B2-3F7C-46CB-869E-D2D9BB3F1FE2}" type="presOf" srcId="{303CAC3D-57E7-42CB-B3C9-C42F38A4715D}" destId="{6C313EC7-6710-454D-8483-09F2301F16FA}" srcOrd="1" destOrd="2" presId="urn:microsoft.com/office/officeart/2005/8/layout/vList4"/>
    <dgm:cxn modelId="{589161AB-67FE-4C19-8A5A-7C7245879A85}" type="presOf" srcId="{D0AD8040-4144-4E4D-BE6A-B63E2ECD1869}" destId="{7A68EC96-DE50-4151-A712-40C1A2AB30C6}" srcOrd="1" destOrd="0" presId="urn:microsoft.com/office/officeart/2005/8/layout/vList4"/>
    <dgm:cxn modelId="{68650D88-BA94-4EA2-9AE0-359238A24479}" type="presOf" srcId="{95DB0902-96B2-4489-869E-9A922AFE93A2}" destId="{58831281-5238-44E6-BCA2-6B1A6B691D95}" srcOrd="0" destOrd="1" presId="urn:microsoft.com/office/officeart/2005/8/layout/vList4"/>
    <dgm:cxn modelId="{826BF45E-71B6-4F45-AE13-809538199ED9}" type="presOf" srcId="{D0AD8040-4144-4E4D-BE6A-B63E2ECD1869}" destId="{F2028D60-4CC8-4D46-BC1E-4088929EAA65}" srcOrd="0" destOrd="0" presId="urn:microsoft.com/office/officeart/2005/8/layout/vList4"/>
    <dgm:cxn modelId="{9D0E8CAE-D8B3-4B4C-BFD5-0DC2CADB3B1D}" type="presOf" srcId="{281493EF-AEBE-4FF8-9650-C9A01AEBC758}" destId="{EFB81D36-CCA3-46A7-9D9F-9D3DE4E46FC8}" srcOrd="1" destOrd="2" presId="urn:microsoft.com/office/officeart/2005/8/layout/vList4"/>
    <dgm:cxn modelId="{8E1680AC-DE00-4799-9D0E-EB99749509D0}" srcId="{D0139716-1242-4D21-A7D6-FB9332896BC0}" destId="{D0AD8040-4144-4E4D-BE6A-B63E2ECD1869}" srcOrd="1" destOrd="0" parTransId="{250E05A5-DE89-4ADB-8494-347F0E863D6E}" sibTransId="{0C4F9432-F44E-406F-A684-662018040DC5}"/>
    <dgm:cxn modelId="{16AC531C-E5E1-45DC-8F82-CC5298524D6D}" type="presOf" srcId="{281493EF-AEBE-4FF8-9650-C9A01AEBC758}" destId="{58831281-5238-44E6-BCA2-6B1A6B691D95}" srcOrd="0" destOrd="2" presId="urn:microsoft.com/office/officeart/2005/8/layout/vList4"/>
    <dgm:cxn modelId="{44AABB8D-636C-4B69-AE48-A63A011C0AEA}" srcId="{D0AD8040-4144-4E4D-BE6A-B63E2ECD1869}" destId="{0F393100-F3E0-4B87-B364-583821DAE1B7}" srcOrd="1" destOrd="0" parTransId="{67A3F497-35BF-4953-A148-5EBAB7EE2DC2}" sibTransId="{026B5EE6-D48E-4DB8-9F95-ABE1DAD4B21B}"/>
    <dgm:cxn modelId="{3F620B28-46C8-4BFE-89C9-8EE40AB3D9E9}" type="presOf" srcId="{671F3300-B6E1-4DA8-B63D-7A9C257E99D7}" destId="{F2028D60-4CC8-4D46-BC1E-4088929EAA65}" srcOrd="0" destOrd="1" presId="urn:microsoft.com/office/officeart/2005/8/layout/vList4"/>
    <dgm:cxn modelId="{0C1D69B9-5E61-47B0-9033-90320CA30FF8}" srcId="{D0139716-1242-4D21-A7D6-FB9332896BC0}" destId="{A9C78913-0E52-412A-9B3D-8414F5674E4B}" srcOrd="0" destOrd="0" parTransId="{83B09254-B0B7-4355-BB09-959FCE132883}" sibTransId="{76655690-70D6-4ED2-99DA-4CA2F15DCDAF}"/>
    <dgm:cxn modelId="{D8744A4A-FE25-48C5-8D95-25BD03E245CA}" type="presOf" srcId="{95DB0902-96B2-4489-869E-9A922AFE93A2}" destId="{EFB81D36-CCA3-46A7-9D9F-9D3DE4E46FC8}" srcOrd="1" destOrd="1" presId="urn:microsoft.com/office/officeart/2005/8/layout/vList4"/>
    <dgm:cxn modelId="{50B78C63-837A-475B-904A-298A1F686AD6}" type="presOf" srcId="{92C46407-0817-48C3-B87C-53DDD3FBE394}" destId="{BB4DE53D-9367-4146-B88C-F2EB63B2B624}" srcOrd="0" destOrd="1" presId="urn:microsoft.com/office/officeart/2005/8/layout/vList4"/>
    <dgm:cxn modelId="{22B97FD5-1A52-4A3E-A7A0-A6412A5BC3E5}" type="presOf" srcId="{303CAC3D-57E7-42CB-B3C9-C42F38A4715D}" destId="{BB4DE53D-9367-4146-B88C-F2EB63B2B624}" srcOrd="0" destOrd="2" presId="urn:microsoft.com/office/officeart/2005/8/layout/vList4"/>
    <dgm:cxn modelId="{F0525D60-72A0-48C2-A61F-053019DB04A1}" type="presParOf" srcId="{98FD1079-F6A1-46FB-9CF6-EB58966DC7D6}" destId="{D0E0D039-B3A7-497E-9E2A-115461104570}" srcOrd="0" destOrd="0" presId="urn:microsoft.com/office/officeart/2005/8/layout/vList4"/>
    <dgm:cxn modelId="{29DE4FA5-A9AB-4A16-8AC3-31FFF2B9796A}" type="presParOf" srcId="{D0E0D039-B3A7-497E-9E2A-115461104570}" destId="{BB4DE53D-9367-4146-B88C-F2EB63B2B624}" srcOrd="0" destOrd="0" presId="urn:microsoft.com/office/officeart/2005/8/layout/vList4"/>
    <dgm:cxn modelId="{C8346EF5-BFC7-4176-B9E9-B2D5CBD527E6}" type="presParOf" srcId="{D0E0D039-B3A7-497E-9E2A-115461104570}" destId="{7D580BAF-3B51-466C-90AC-BAEDD536BB54}" srcOrd="1" destOrd="0" presId="urn:microsoft.com/office/officeart/2005/8/layout/vList4"/>
    <dgm:cxn modelId="{7917DF8F-7933-4C12-9449-74C0378679BD}" type="presParOf" srcId="{D0E0D039-B3A7-497E-9E2A-115461104570}" destId="{6C313EC7-6710-454D-8483-09F2301F16FA}" srcOrd="2" destOrd="0" presId="urn:microsoft.com/office/officeart/2005/8/layout/vList4"/>
    <dgm:cxn modelId="{A26C5B8B-6974-443E-BCA5-2901DAD0A7DB}" type="presParOf" srcId="{98FD1079-F6A1-46FB-9CF6-EB58966DC7D6}" destId="{573B13D8-1147-40B3-8F84-D430A9D8CA9F}" srcOrd="1" destOrd="0" presId="urn:microsoft.com/office/officeart/2005/8/layout/vList4"/>
    <dgm:cxn modelId="{B78CF3FB-F856-4EFF-B97D-0830E3786B74}" type="presParOf" srcId="{98FD1079-F6A1-46FB-9CF6-EB58966DC7D6}" destId="{3A9790BB-6046-44C6-84AD-D48B3B40AC55}" srcOrd="2" destOrd="0" presId="urn:microsoft.com/office/officeart/2005/8/layout/vList4"/>
    <dgm:cxn modelId="{C71811BB-C914-4D69-8D27-2E5089ADB5E7}" type="presParOf" srcId="{3A9790BB-6046-44C6-84AD-D48B3B40AC55}" destId="{F2028D60-4CC8-4D46-BC1E-4088929EAA65}" srcOrd="0" destOrd="0" presId="urn:microsoft.com/office/officeart/2005/8/layout/vList4"/>
    <dgm:cxn modelId="{280E651B-C7FC-4651-8A6E-585DC227E973}" type="presParOf" srcId="{3A9790BB-6046-44C6-84AD-D48B3B40AC55}" destId="{2A51D3A9-2232-4438-AF15-72E4E1FE8743}" srcOrd="1" destOrd="0" presId="urn:microsoft.com/office/officeart/2005/8/layout/vList4"/>
    <dgm:cxn modelId="{71D8B2D9-82D1-47F4-95F9-B5B68CA18983}" type="presParOf" srcId="{3A9790BB-6046-44C6-84AD-D48B3B40AC55}" destId="{7A68EC96-DE50-4151-A712-40C1A2AB30C6}" srcOrd="2" destOrd="0" presId="urn:microsoft.com/office/officeart/2005/8/layout/vList4"/>
    <dgm:cxn modelId="{94E2E9E1-C12E-4488-A20C-C7BB9C7875E7}" type="presParOf" srcId="{98FD1079-F6A1-46FB-9CF6-EB58966DC7D6}" destId="{D1E87CCF-2F04-4406-A1FF-F8CF8B3E9602}" srcOrd="3" destOrd="0" presId="urn:microsoft.com/office/officeart/2005/8/layout/vList4"/>
    <dgm:cxn modelId="{00D6E248-A0D2-43CF-97A6-84E82273A6ED}" type="presParOf" srcId="{98FD1079-F6A1-46FB-9CF6-EB58966DC7D6}" destId="{C26B41A9-B3AE-4A3E-B0B7-98521E3B73BF}" srcOrd="4" destOrd="0" presId="urn:microsoft.com/office/officeart/2005/8/layout/vList4"/>
    <dgm:cxn modelId="{59B1CFEC-9D41-4E9A-B907-27B9E82F4000}" type="presParOf" srcId="{C26B41A9-B3AE-4A3E-B0B7-98521E3B73BF}" destId="{58831281-5238-44E6-BCA2-6B1A6B691D95}" srcOrd="0" destOrd="0" presId="urn:microsoft.com/office/officeart/2005/8/layout/vList4"/>
    <dgm:cxn modelId="{88E6C04D-F356-43FB-9C9E-6BE396FDDEFA}" type="presParOf" srcId="{C26B41A9-B3AE-4A3E-B0B7-98521E3B73BF}" destId="{24BFEB80-F46F-4410-B291-10753EA6E2DD}" srcOrd="1" destOrd="0" presId="urn:microsoft.com/office/officeart/2005/8/layout/vList4"/>
    <dgm:cxn modelId="{431C88FB-463F-4211-9005-016EB35DAA27}" type="presParOf" srcId="{C26B41A9-B3AE-4A3E-B0B7-98521E3B73BF}" destId="{EFB81D36-CCA3-46A7-9D9F-9D3DE4E46FC8}"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4DE53D-9367-4146-B88C-F2EB63B2B624}">
      <dsp:nvSpPr>
        <dsp:cNvPr id="0" name=""/>
        <dsp:cNvSpPr/>
      </dsp:nvSpPr>
      <dsp:spPr>
        <a:xfrm>
          <a:off x="0" y="20686"/>
          <a:ext cx="10972800" cy="1491482"/>
        </a:xfrm>
        <a:prstGeom prst="roundRect">
          <a:avLst>
            <a:gd name="adj" fmla="val 10000"/>
          </a:avLst>
        </a:prstGeom>
        <a:solidFill>
          <a:srgbClr val="00B0F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t" anchorCtr="0">
          <a:noAutofit/>
        </a:bodyPr>
        <a:lstStyle/>
        <a:p>
          <a:pPr lvl="0" algn="just" defTabSz="1066800">
            <a:lnSpc>
              <a:spcPct val="90000"/>
            </a:lnSpc>
            <a:spcBef>
              <a:spcPct val="0"/>
            </a:spcBef>
            <a:spcAft>
              <a:spcPct val="35000"/>
            </a:spcAft>
          </a:pPr>
          <a:r>
            <a:rPr lang="en-US" sz="2400" b="1" kern="1200" dirty="0" smtClean="0">
              <a:solidFill>
                <a:schemeClr val="tx1"/>
              </a:solidFill>
              <a:latin typeface="+mn-lt"/>
            </a:rPr>
            <a:t>  Filtering data</a:t>
          </a:r>
          <a:r>
            <a:rPr lang="en-US" altLang="zh-CN" sz="2400" b="1" kern="1200" dirty="0" smtClean="0">
              <a:solidFill>
                <a:schemeClr val="tx1"/>
              </a:solidFill>
              <a:latin typeface="+mn-lt"/>
            </a:rPr>
            <a:t>—terrain, speed, handoff and network type </a:t>
          </a:r>
          <a:endParaRPr lang="zh-CN" sz="2400" kern="1200" dirty="0">
            <a:solidFill>
              <a:schemeClr val="tx1"/>
            </a:solidFill>
            <a:latin typeface="+mn-lt"/>
          </a:endParaRPr>
        </a:p>
        <a:p>
          <a:pPr marL="228600" lvl="1" indent="-228600" algn="just" defTabSz="977900">
            <a:lnSpc>
              <a:spcPct val="90000"/>
            </a:lnSpc>
            <a:spcBef>
              <a:spcPct val="0"/>
            </a:spcBef>
            <a:spcAft>
              <a:spcPct val="15000"/>
            </a:spcAft>
            <a:buChar char="••"/>
          </a:pPr>
          <a:r>
            <a:rPr lang="en-US" altLang="x-none" sz="2200" kern="1200" dirty="0" smtClean="0">
              <a:solidFill>
                <a:schemeClr val="tx1"/>
              </a:solidFill>
              <a:latin typeface="+mn-lt"/>
              <a:cs typeface="Times New Roman" pitchFamily="18" charset="0"/>
            </a:rPr>
            <a:t>Only consider data in 4G LTE networks </a:t>
          </a:r>
          <a:r>
            <a:rPr lang="en-US" altLang="x-none" sz="2200" kern="1200" dirty="0">
              <a:solidFill>
                <a:schemeClr val="tx1"/>
              </a:solidFill>
              <a:latin typeface="+mn-lt"/>
              <a:cs typeface="Times New Roman" pitchFamily="18" charset="0"/>
            </a:rPr>
            <a:t>in areas of </a:t>
          </a:r>
          <a:r>
            <a:rPr lang="en-US" altLang="x-none" sz="2200" kern="1200" dirty="0" smtClean="0">
              <a:solidFill>
                <a:schemeClr val="tx1"/>
              </a:solidFill>
              <a:latin typeface="+mn-lt"/>
              <a:cs typeface="Times New Roman" pitchFamily="18" charset="0"/>
            </a:rPr>
            <a:t>open plains</a:t>
          </a:r>
          <a:endParaRPr lang="zh-CN" sz="2200" kern="1200" dirty="0">
            <a:solidFill>
              <a:schemeClr val="tx1"/>
            </a:solidFill>
            <a:latin typeface="+mn-lt"/>
          </a:endParaRPr>
        </a:p>
        <a:p>
          <a:pPr marL="228600" lvl="1" indent="-228600" algn="just" defTabSz="977900">
            <a:lnSpc>
              <a:spcPct val="90000"/>
            </a:lnSpc>
            <a:spcBef>
              <a:spcPct val="0"/>
            </a:spcBef>
            <a:spcAft>
              <a:spcPct val="15000"/>
            </a:spcAft>
            <a:buChar char="••"/>
          </a:pPr>
          <a:r>
            <a:rPr lang="en-US" altLang="zh-CN" sz="2200" kern="1200" dirty="0" smtClean="0">
              <a:solidFill>
                <a:schemeClr val="tx1"/>
              </a:solidFill>
              <a:latin typeface="+mn-lt"/>
              <a:cs typeface="Times New Roman" pitchFamily="18" charset="0"/>
            </a:rPr>
            <a:t>O</a:t>
          </a:r>
          <a:r>
            <a:rPr lang="zh-CN" altLang="zh-CN" sz="2200" kern="1200" dirty="0" smtClean="0">
              <a:solidFill>
                <a:schemeClr val="tx1"/>
              </a:solidFill>
              <a:latin typeface="+mn-lt"/>
              <a:cs typeface="Times New Roman" pitchFamily="18" charset="0"/>
            </a:rPr>
            <a:t>nly</a:t>
          </a:r>
          <a:r>
            <a:rPr lang="en-US" altLang="zh-CN" sz="2200" kern="1200" dirty="0" smtClean="0">
              <a:solidFill>
                <a:schemeClr val="tx1"/>
              </a:solidFill>
              <a:latin typeface="+mn-lt"/>
              <a:cs typeface="Times New Roman" pitchFamily="18" charset="0"/>
            </a:rPr>
            <a:t> </a:t>
          </a:r>
          <a:r>
            <a:rPr lang="zh-CN" altLang="zh-CN" sz="2200" kern="1200" dirty="0" smtClean="0">
              <a:solidFill>
                <a:schemeClr val="tx1"/>
              </a:solidFill>
              <a:latin typeface="+mn-lt"/>
              <a:cs typeface="Times New Roman" pitchFamily="18" charset="0"/>
            </a:rPr>
            <a:t>consider</a:t>
          </a:r>
          <a:r>
            <a:rPr lang="en-US" altLang="zh-CN" sz="2200" kern="1200" dirty="0" smtClean="0">
              <a:solidFill>
                <a:schemeClr val="tx1"/>
              </a:solidFill>
              <a:latin typeface="+mn-lt"/>
              <a:cs typeface="Times New Roman" pitchFamily="18" charset="0"/>
            </a:rPr>
            <a:t> </a:t>
          </a:r>
          <a:r>
            <a:rPr lang="zh-CN" altLang="zh-CN" sz="2200" kern="1200" dirty="0" smtClean="0">
              <a:solidFill>
                <a:schemeClr val="tx1"/>
              </a:solidFill>
              <a:latin typeface="+mn-lt"/>
              <a:cs typeface="Times New Roman" pitchFamily="18" charset="0"/>
            </a:rPr>
            <a:t>two </a:t>
          </a:r>
          <a:r>
            <a:rPr lang="zh-CN" altLang="zh-CN" sz="2200" kern="1200" dirty="0">
              <a:solidFill>
                <a:schemeClr val="tx1"/>
              </a:solidFill>
              <a:latin typeface="+mn-lt"/>
              <a:cs typeface="Times New Roman" pitchFamily="18" charset="0"/>
            </a:rPr>
            <a:t>cases: static and high </a:t>
          </a:r>
          <a:r>
            <a:rPr lang="zh-CN" altLang="zh-CN" sz="2200" kern="1200" dirty="0" smtClean="0">
              <a:solidFill>
                <a:schemeClr val="tx1"/>
              </a:solidFill>
              <a:latin typeface="+mn-lt"/>
              <a:cs typeface="Times New Roman" pitchFamily="18" charset="0"/>
            </a:rPr>
            <a:t>speed</a:t>
          </a:r>
          <a:r>
            <a:rPr lang="en-US" altLang="zh-CN" sz="2200" kern="1200" dirty="0" smtClean="0">
              <a:solidFill>
                <a:schemeClr val="tx1"/>
              </a:solidFill>
              <a:latin typeface="+mn-lt"/>
              <a:cs typeface="Times New Roman" pitchFamily="18" charset="0"/>
            </a:rPr>
            <a:t> </a:t>
          </a:r>
          <a:r>
            <a:rPr lang="zh-CN" altLang="zh-CN" sz="2200" kern="1200" dirty="0" smtClean="0">
              <a:solidFill>
                <a:schemeClr val="tx1"/>
              </a:solidFill>
              <a:latin typeface="+mn-lt"/>
              <a:cs typeface="Times New Roman" pitchFamily="18" charset="0"/>
            </a:rPr>
            <a:t>(</a:t>
          </a:r>
          <a:r>
            <a:rPr lang="zh-CN" altLang="zh-CN" sz="2200" kern="1200" dirty="0">
              <a:solidFill>
                <a:schemeClr val="tx1"/>
              </a:solidFill>
              <a:latin typeface="+mn-lt"/>
              <a:cs typeface="Times New Roman" pitchFamily="18" charset="0"/>
            </a:rPr>
            <a:t>280-310km/h)</a:t>
          </a:r>
          <a:endParaRPr lang="zh-CN" sz="2200" kern="1200" dirty="0">
            <a:solidFill>
              <a:schemeClr val="tx1"/>
            </a:solidFill>
            <a:latin typeface="+mn-lt"/>
          </a:endParaRPr>
        </a:p>
      </dsp:txBody>
      <dsp:txXfrm>
        <a:off x="2343708" y="20686"/>
        <a:ext cx="8629091" cy="1491482"/>
      </dsp:txXfrm>
    </dsp:sp>
    <dsp:sp modelId="{7D580BAF-3B51-466C-90AC-BAEDD536BB54}">
      <dsp:nvSpPr>
        <dsp:cNvPr id="0" name=""/>
        <dsp:cNvSpPr/>
      </dsp:nvSpPr>
      <dsp:spPr>
        <a:xfrm>
          <a:off x="149148" y="174968"/>
          <a:ext cx="2194560" cy="1193186"/>
        </a:xfrm>
        <a:prstGeom prst="roundRect">
          <a:avLst>
            <a:gd name="adj" fmla="val 10000"/>
          </a:avLst>
        </a:prstGeom>
        <a:blipFill rotWithShape="1">
          <a:blip xmlns:r="http://schemas.openxmlformats.org/officeDocument/2006/relationships" r:embed="rId1"/>
          <a:srcRect/>
          <a:stretch>
            <a:fillRect l="-2000" r="-2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F2028D60-4CC8-4D46-BC1E-4088929EAA65}">
      <dsp:nvSpPr>
        <dsp:cNvPr id="0" name=""/>
        <dsp:cNvSpPr/>
      </dsp:nvSpPr>
      <dsp:spPr>
        <a:xfrm>
          <a:off x="0" y="1640630"/>
          <a:ext cx="10972800" cy="1491482"/>
        </a:xfrm>
        <a:prstGeom prst="roundRect">
          <a:avLst>
            <a:gd name="adj" fmla="val 10000"/>
          </a:avLst>
        </a:prstGeom>
        <a:solidFill>
          <a:srgbClr val="92D05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t" anchorCtr="0">
          <a:noAutofit/>
        </a:bodyPr>
        <a:lstStyle/>
        <a:p>
          <a:pPr lvl="0" algn="just" defTabSz="1066800">
            <a:lnSpc>
              <a:spcPct val="90000"/>
            </a:lnSpc>
            <a:spcBef>
              <a:spcPct val="0"/>
            </a:spcBef>
            <a:spcAft>
              <a:spcPct val="35000"/>
            </a:spcAft>
          </a:pPr>
          <a:r>
            <a:rPr lang="en-US" sz="2400" b="1" kern="1200" dirty="0" smtClean="0">
              <a:solidFill>
                <a:schemeClr val="tx1"/>
              </a:solidFill>
              <a:latin typeface="+mn-lt"/>
            </a:rPr>
            <a:t>  Comparison </a:t>
          </a:r>
          <a:r>
            <a:rPr lang="en-US" sz="2400" b="1" kern="1200" dirty="0">
              <a:solidFill>
                <a:schemeClr val="tx1"/>
              </a:solidFill>
              <a:latin typeface="+mn-lt"/>
            </a:rPr>
            <a:t>between </a:t>
          </a:r>
          <a:r>
            <a:rPr lang="en-US" sz="2400" b="1" kern="1200" dirty="0" smtClean="0">
              <a:solidFill>
                <a:schemeClr val="tx1"/>
              </a:solidFill>
              <a:latin typeface="+mn-lt"/>
            </a:rPr>
            <a:t>MPTCP and TCP</a:t>
          </a:r>
          <a:endParaRPr lang="zh-CN" sz="2400" kern="1200" dirty="0">
            <a:solidFill>
              <a:schemeClr val="tx1"/>
            </a:solidFill>
            <a:latin typeface="+mn-lt"/>
          </a:endParaRPr>
        </a:p>
        <a:p>
          <a:pPr marL="228600" lvl="1" indent="-228600" algn="just" defTabSz="977900">
            <a:lnSpc>
              <a:spcPts val="2000"/>
            </a:lnSpc>
            <a:spcBef>
              <a:spcPct val="0"/>
            </a:spcBef>
            <a:spcAft>
              <a:spcPts val="0"/>
            </a:spcAft>
            <a:buChar char="••"/>
          </a:pPr>
          <a:r>
            <a:rPr lang="en-US" altLang="x-none" sz="2200" kern="1200" dirty="0" smtClean="0">
              <a:solidFill>
                <a:schemeClr val="tx1"/>
              </a:solidFill>
              <a:latin typeface="+mn-lt"/>
              <a:cs typeface="Times New Roman" pitchFamily="18" charset="0"/>
            </a:rPr>
            <a:t>Same flow size/duration, at the same train speed, with similar handoff frequency, in the same carrier network</a:t>
          </a:r>
          <a:endParaRPr lang="zh-CN" sz="2200" kern="1200" dirty="0">
            <a:solidFill>
              <a:schemeClr val="tx1"/>
            </a:solidFill>
            <a:latin typeface="+mn-lt"/>
          </a:endParaRPr>
        </a:p>
        <a:p>
          <a:pPr marL="228600" lvl="1" indent="-228600" algn="just" defTabSz="977900">
            <a:lnSpc>
              <a:spcPts val="2000"/>
            </a:lnSpc>
            <a:spcBef>
              <a:spcPct val="0"/>
            </a:spcBef>
            <a:spcAft>
              <a:spcPts val="0"/>
            </a:spcAft>
            <a:buChar char="••"/>
          </a:pPr>
          <a:r>
            <a:rPr lang="en-US" sz="2200" kern="1200" dirty="0" smtClean="0">
              <a:solidFill>
                <a:schemeClr val="tx1"/>
              </a:solidFill>
              <a:latin typeface="+mn-lt"/>
            </a:rPr>
            <a:t>Stable MPTCP kernel implementation v0.91: </a:t>
          </a:r>
          <a:r>
            <a:rPr lang="en-US" sz="1800" u="sng" kern="1200" dirty="0" smtClean="0">
              <a:solidFill>
                <a:schemeClr val="tx1"/>
              </a:solidFill>
              <a:latin typeface="+mn-lt"/>
            </a:rPr>
            <a:t>www.multipath-tcp.org</a:t>
          </a:r>
          <a:endParaRPr lang="zh-CN" sz="2000" u="sng" kern="1200" dirty="0">
            <a:solidFill>
              <a:schemeClr val="tx1"/>
            </a:solidFill>
            <a:latin typeface="+mn-lt"/>
          </a:endParaRPr>
        </a:p>
      </dsp:txBody>
      <dsp:txXfrm>
        <a:off x="2343708" y="1640630"/>
        <a:ext cx="8629091" cy="1491482"/>
      </dsp:txXfrm>
    </dsp:sp>
    <dsp:sp modelId="{2A51D3A9-2232-4438-AF15-72E4E1FE8743}">
      <dsp:nvSpPr>
        <dsp:cNvPr id="0" name=""/>
        <dsp:cNvSpPr/>
      </dsp:nvSpPr>
      <dsp:spPr>
        <a:xfrm>
          <a:off x="149148" y="1789778"/>
          <a:ext cx="2194560" cy="1193186"/>
        </a:xfrm>
        <a:prstGeom prst="roundRect">
          <a:avLst>
            <a:gd name="adj" fmla="val 10000"/>
          </a:avLst>
        </a:prstGeom>
        <a:blipFill rotWithShape="1">
          <a:blip xmlns:r="http://schemas.openxmlformats.org/officeDocument/2006/relationships" r:embed="rId2"/>
          <a:srcRect/>
          <a:stretch>
            <a:fillRect t="-4000" b="-4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58831281-5238-44E6-BCA2-6B1A6B691D95}">
      <dsp:nvSpPr>
        <dsp:cNvPr id="0" name=""/>
        <dsp:cNvSpPr/>
      </dsp:nvSpPr>
      <dsp:spPr>
        <a:xfrm>
          <a:off x="0" y="3240365"/>
          <a:ext cx="10972800" cy="1491482"/>
        </a:xfrm>
        <a:prstGeom prst="roundRect">
          <a:avLst>
            <a:gd name="adj" fmla="val 10000"/>
          </a:avLst>
        </a:prstGeom>
        <a:solidFill>
          <a:srgbClr val="F7836A"/>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t" anchorCtr="0">
          <a:noAutofit/>
        </a:bodyPr>
        <a:lstStyle/>
        <a:p>
          <a:pPr lvl="0" algn="just" defTabSz="1066800">
            <a:lnSpc>
              <a:spcPct val="90000"/>
            </a:lnSpc>
            <a:spcBef>
              <a:spcPct val="0"/>
            </a:spcBef>
            <a:spcAft>
              <a:spcPct val="35000"/>
            </a:spcAft>
          </a:pPr>
          <a:r>
            <a:rPr lang="en-US" sz="2400" b="1" kern="1200" dirty="0" smtClean="0">
              <a:solidFill>
                <a:schemeClr val="tx1"/>
              </a:solidFill>
              <a:latin typeface="+mn-lt"/>
            </a:rPr>
            <a:t>  Decision Making</a:t>
          </a:r>
          <a:endParaRPr lang="zh-CN" sz="2400" kern="1200" dirty="0">
            <a:solidFill>
              <a:schemeClr val="tx1"/>
            </a:solidFill>
            <a:latin typeface="+mn-lt"/>
          </a:endParaRPr>
        </a:p>
        <a:p>
          <a:pPr marL="228600" lvl="1" indent="-228600" algn="just" defTabSz="977900">
            <a:lnSpc>
              <a:spcPct val="90000"/>
            </a:lnSpc>
            <a:spcBef>
              <a:spcPct val="0"/>
            </a:spcBef>
            <a:spcAft>
              <a:spcPct val="15000"/>
            </a:spcAft>
            <a:buChar char="••"/>
          </a:pPr>
          <a:r>
            <a:rPr lang="en-US" altLang="x-none" sz="2200" kern="1200" dirty="0" smtClean="0">
              <a:solidFill>
                <a:schemeClr val="tx1"/>
              </a:solidFill>
              <a:latin typeface="+mn-lt"/>
              <a:cs typeface="Times New Roman" pitchFamily="18" charset="0"/>
            </a:rPr>
            <a:t>Robustness: If MPTCP outperforms </a:t>
          </a:r>
          <a:r>
            <a:rPr lang="en-US" altLang="x-none" sz="2200" b="1" kern="1200" dirty="0" smtClean="0">
              <a:solidFill>
                <a:schemeClr val="tx1"/>
              </a:solidFill>
              <a:latin typeface="+mn-lt"/>
              <a:cs typeface="Times New Roman" pitchFamily="18" charset="0"/>
            </a:rPr>
            <a:t>either </a:t>
          </a:r>
          <a:r>
            <a:rPr lang="en-US" altLang="x-none" sz="2200" b="0" kern="1200" dirty="0" smtClean="0">
              <a:solidFill>
                <a:schemeClr val="tx1"/>
              </a:solidFill>
              <a:latin typeface="+mn-lt"/>
              <a:cs typeface="Times New Roman" pitchFamily="18" charset="0"/>
            </a:rPr>
            <a:t>of </a:t>
          </a:r>
          <a:r>
            <a:rPr lang="en-US" altLang="x-none" sz="2200" kern="1200" dirty="0" smtClean="0">
              <a:solidFill>
                <a:schemeClr val="tx1"/>
              </a:solidFill>
              <a:latin typeface="+mn-lt"/>
              <a:cs typeface="Times New Roman" pitchFamily="18" charset="0"/>
            </a:rPr>
            <a:t>the two single TCPs</a:t>
          </a:r>
          <a:endParaRPr lang="zh-CN" sz="2200" kern="1200" dirty="0">
            <a:solidFill>
              <a:schemeClr val="tx1"/>
            </a:solidFill>
            <a:latin typeface="+mn-lt"/>
          </a:endParaRPr>
        </a:p>
        <a:p>
          <a:pPr marL="228600" lvl="1" indent="-228600" algn="just" defTabSz="977900">
            <a:lnSpc>
              <a:spcPct val="90000"/>
            </a:lnSpc>
            <a:spcBef>
              <a:spcPct val="0"/>
            </a:spcBef>
            <a:spcAft>
              <a:spcPct val="15000"/>
            </a:spcAft>
            <a:buChar char="••"/>
          </a:pPr>
          <a:r>
            <a:rPr lang="en-US" altLang="zh-CN" sz="2200" kern="1200" dirty="0" smtClean="0">
              <a:solidFill>
                <a:schemeClr val="tx1"/>
              </a:solidFill>
              <a:latin typeface="+mn-lt"/>
              <a:cs typeface="Times New Roman" pitchFamily="18" charset="0"/>
            </a:rPr>
            <a:t>E</a:t>
          </a:r>
          <a:r>
            <a:rPr lang="zh-CN" altLang="zh-CN" sz="2200" kern="1200" dirty="0" smtClean="0">
              <a:solidFill>
                <a:schemeClr val="tx1"/>
              </a:solidFill>
              <a:latin typeface="+mn-lt"/>
              <a:cs typeface="Times New Roman" pitchFamily="18" charset="0"/>
            </a:rPr>
            <a:t>fficien</a:t>
          </a:r>
          <a:r>
            <a:rPr lang="en-US" altLang="zh-CN" sz="2200" kern="1200" dirty="0" smtClean="0">
              <a:solidFill>
                <a:schemeClr val="tx1"/>
              </a:solidFill>
              <a:latin typeface="+mn-lt"/>
              <a:cs typeface="Times New Roman" pitchFamily="18" charset="0"/>
            </a:rPr>
            <a:t>cy: </a:t>
          </a:r>
          <a:r>
            <a:rPr lang="en-US" altLang="x-none" sz="2200" kern="1200" dirty="0" smtClean="0">
              <a:solidFill>
                <a:schemeClr val="tx1"/>
              </a:solidFill>
              <a:latin typeface="+mn-lt"/>
              <a:cs typeface="Times New Roman" pitchFamily="18" charset="0"/>
            </a:rPr>
            <a:t>If MPTCP </a:t>
          </a:r>
          <a:r>
            <a:rPr lang="zh-CN" altLang="zh-CN" sz="2200" kern="1200" dirty="0" smtClean="0">
              <a:solidFill>
                <a:schemeClr val="tx1"/>
              </a:solidFill>
              <a:latin typeface="+mn-lt"/>
              <a:cs typeface="Times New Roman" pitchFamily="18" charset="0"/>
            </a:rPr>
            <a:t>outperforms</a:t>
          </a:r>
          <a:r>
            <a:rPr lang="en-US" altLang="zh-CN" sz="2200" kern="1200" dirty="0" smtClean="0">
              <a:solidFill>
                <a:schemeClr val="tx1"/>
              </a:solidFill>
              <a:latin typeface="+mn-lt"/>
              <a:cs typeface="Times New Roman" pitchFamily="18" charset="0"/>
            </a:rPr>
            <a:t> </a:t>
          </a:r>
          <a:r>
            <a:rPr lang="en-US" altLang="zh-CN" sz="2200" b="1" kern="1200" dirty="0" smtClean="0">
              <a:solidFill>
                <a:schemeClr val="tx1"/>
              </a:solidFill>
              <a:latin typeface="+mn-lt"/>
              <a:cs typeface="Times New Roman" pitchFamily="18" charset="0"/>
            </a:rPr>
            <a:t>both</a:t>
          </a:r>
          <a:r>
            <a:rPr lang="en-US" altLang="zh-CN" sz="2200" kern="1200" dirty="0" smtClean="0">
              <a:solidFill>
                <a:schemeClr val="tx1"/>
              </a:solidFill>
              <a:latin typeface="+mn-lt"/>
              <a:cs typeface="Times New Roman" pitchFamily="18" charset="0"/>
            </a:rPr>
            <a:t> single </a:t>
          </a:r>
          <a:r>
            <a:rPr lang="zh-CN" altLang="zh-CN" sz="2200" kern="1200" dirty="0" smtClean="0">
              <a:solidFill>
                <a:schemeClr val="tx1"/>
              </a:solidFill>
              <a:latin typeface="+mn-lt"/>
              <a:cs typeface="Times New Roman" pitchFamily="18" charset="0"/>
            </a:rPr>
            <a:t>TCP</a:t>
          </a:r>
          <a:r>
            <a:rPr lang="en-US" altLang="zh-CN" sz="2200" kern="1200" dirty="0" smtClean="0">
              <a:solidFill>
                <a:schemeClr val="tx1"/>
              </a:solidFill>
              <a:latin typeface="+mn-lt"/>
              <a:cs typeface="Times New Roman" pitchFamily="18" charset="0"/>
            </a:rPr>
            <a:t>s</a:t>
          </a:r>
          <a:endParaRPr lang="zh-CN" sz="2200" kern="1200" dirty="0">
            <a:solidFill>
              <a:schemeClr val="tx1"/>
            </a:solidFill>
            <a:latin typeface="+mn-lt"/>
          </a:endParaRPr>
        </a:p>
      </dsp:txBody>
      <dsp:txXfrm>
        <a:off x="2343708" y="3240365"/>
        <a:ext cx="8629091" cy="1491482"/>
      </dsp:txXfrm>
    </dsp:sp>
    <dsp:sp modelId="{24BFEB80-F46F-4410-B291-10753EA6E2DD}">
      <dsp:nvSpPr>
        <dsp:cNvPr id="0" name=""/>
        <dsp:cNvSpPr/>
      </dsp:nvSpPr>
      <dsp:spPr>
        <a:xfrm>
          <a:off x="149148" y="3384376"/>
          <a:ext cx="2194560" cy="1193186"/>
        </a:xfrm>
        <a:prstGeom prst="roundRect">
          <a:avLst>
            <a:gd name="adj" fmla="val 10000"/>
          </a:avLst>
        </a:prstGeom>
        <a:blipFill rotWithShape="1">
          <a:blip xmlns:r="http://schemas.openxmlformats.org/officeDocument/2006/relationships" r:embed="rId3"/>
          <a:srcRect/>
          <a:stretch>
            <a:fillRect l="-2000" r="-2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9118"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1049119"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0A8A52-F1C0-4AA3-BE51-8D5FE75BAACD}" type="datetimeFigureOut">
              <a:rPr lang="zh-CN" altLang="en-US" smtClean="0"/>
              <a:t>18/8/20</a:t>
            </a:fld>
            <a:endParaRPr lang="zh-CN" altLang="en-US"/>
          </a:p>
        </p:txBody>
      </p:sp>
      <p:sp>
        <p:nvSpPr>
          <p:cNvPr id="1049120"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1049121"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9122"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1049123"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21C66E-145F-45C1-A05E-25E71E1958E1}" type="slidenum">
              <a:rPr lang="zh-CN" altLang="en-US" smtClean="0"/>
              <a:t>‹#›</a:t>
            </a:fld>
            <a:endParaRPr lang="zh-CN" altLang="en-US"/>
          </a:p>
        </p:txBody>
      </p:sp>
    </p:spTree>
    <p:extLst>
      <p:ext uri="{BB962C8B-B14F-4D97-AF65-F5344CB8AC3E}">
        <p14:creationId xmlns:p14="http://schemas.microsoft.com/office/powerpoint/2010/main" val="1764467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8E21C66E-145F-45C1-A05E-25E71E1958E1}" type="slidenum">
              <a:rPr lang="zh-CN" altLang="en-US" smtClean="0"/>
              <a:t>1</a:t>
            </a:fld>
            <a:endParaRPr lang="zh-CN" altLang="en-US"/>
          </a:p>
        </p:txBody>
      </p:sp>
    </p:spTree>
    <p:extLst>
      <p:ext uri="{BB962C8B-B14F-4D97-AF65-F5344CB8AC3E}">
        <p14:creationId xmlns:p14="http://schemas.microsoft.com/office/powerpoint/2010/main" val="628954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92" name="幻灯片图像占位符 1"/>
          <p:cNvSpPr>
            <a:spLocks noGrp="1" noRot="1" noChangeAspect="1"/>
          </p:cNvSpPr>
          <p:nvPr>
            <p:ph type="sldImg"/>
          </p:nvPr>
        </p:nvSpPr>
        <p:spPr/>
      </p:sp>
      <p:sp>
        <p:nvSpPr>
          <p:cNvPr id="1048693" name="备注占位符 2"/>
          <p:cNvSpPr>
            <a:spLocks noGrp="1"/>
          </p:cNvSpPr>
          <p:nvPr>
            <p:ph type="body" idx="1"/>
          </p:nvPr>
        </p:nvSpPr>
        <p:spPr/>
        <p:txBody>
          <a:bodyPr/>
          <a:lstStyle/>
          <a:p>
            <a:r>
              <a:rPr lang="en-US" altLang="zh-CN" dirty="0" smtClean="0"/>
              <a:t>For</a:t>
            </a:r>
            <a:r>
              <a:rPr lang="en-US" altLang="zh-CN" baseline="0" dirty="0" smtClean="0"/>
              <a:t> r</a:t>
            </a:r>
            <a:r>
              <a:rPr lang="en-US" altLang="zh-CN" dirty="0" smtClean="0"/>
              <a:t>obustness, when either path suffers a handoff, MPTCP’s</a:t>
            </a:r>
            <a:r>
              <a:rPr lang="en-US" altLang="zh-CN" baseline="0" dirty="0" smtClean="0"/>
              <a:t> file completion time</a:t>
            </a:r>
            <a:r>
              <a:rPr lang="en-US" altLang="zh-CN" dirty="0" smtClean="0"/>
              <a:t> is shorter than that of TCP in the path suffering a handoff, indicating that MPTCP is more robust</a:t>
            </a:r>
            <a:r>
              <a:rPr lang="en-US" altLang="zh-CN" baseline="0" dirty="0" smtClean="0"/>
              <a:t> </a:t>
            </a:r>
            <a:r>
              <a:rPr lang="en-US" altLang="zh-CN" dirty="0" smtClean="0"/>
              <a:t>to handoff than TCP.【】For efficiency, MPTCP’s</a:t>
            </a:r>
            <a:r>
              <a:rPr lang="en-US" altLang="zh-CN" baseline="0" dirty="0" smtClean="0"/>
              <a:t> file completion time</a:t>
            </a:r>
            <a:r>
              <a:rPr lang="en-US" altLang="zh-CN" dirty="0" smtClean="0"/>
              <a:t> is longer than that of TCP in the better path most of the time,</a:t>
            </a:r>
            <a:r>
              <a:rPr lang="en-US" altLang="zh-CN" baseline="0" dirty="0" smtClean="0"/>
              <a:t> indicating that </a:t>
            </a:r>
            <a:r>
              <a:rPr lang="en-US" altLang="zh-CN" dirty="0" smtClean="0"/>
              <a:t>MPTCP cannot achieve a significant advantage over TCP in efficiency. </a:t>
            </a:r>
            <a:endParaRPr lang="zh-CN" altLang="en-US" dirty="0"/>
          </a:p>
        </p:txBody>
      </p:sp>
      <p:sp>
        <p:nvSpPr>
          <p:cNvPr id="1048694" name="灯片编号占位符 3"/>
          <p:cNvSpPr>
            <a:spLocks noGrp="1"/>
          </p:cNvSpPr>
          <p:nvPr>
            <p:ph type="sldNum" sz="quarter" idx="10"/>
          </p:nvPr>
        </p:nvSpPr>
        <p:spPr/>
        <p:txBody>
          <a:bodyPr/>
          <a:lstStyle/>
          <a:p>
            <a:fld id="{8E21C66E-145F-45C1-A05E-25E71E1958E1}" type="slidenum">
              <a:rPr lang="zh-CN" altLang="en-US" smtClean="0"/>
              <a:t>10</a:t>
            </a:fld>
            <a:endParaRPr lang="zh-CN" altLang="en-US"/>
          </a:p>
        </p:txBody>
      </p:sp>
    </p:spTree>
    <p:extLst>
      <p:ext uri="{BB962C8B-B14F-4D97-AF65-F5344CB8AC3E}">
        <p14:creationId xmlns:p14="http://schemas.microsoft.com/office/powerpoint/2010/main" val="1781882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92" name="幻灯片图像占位符 1"/>
          <p:cNvSpPr>
            <a:spLocks noGrp="1" noRot="1" noChangeAspect="1"/>
          </p:cNvSpPr>
          <p:nvPr>
            <p:ph type="sldImg"/>
          </p:nvPr>
        </p:nvSpPr>
        <p:spPr/>
      </p:sp>
      <p:sp>
        <p:nvSpPr>
          <p:cNvPr id="1048693" name="备注占位符 2"/>
          <p:cNvSpPr>
            <a:spLocks noGrp="1"/>
          </p:cNvSpPr>
          <p:nvPr>
            <p:ph type="body" idx="1"/>
          </p:nvPr>
        </p:nvSpPr>
        <p:spPr/>
        <p:txBody>
          <a:bodyPr/>
          <a:lstStyle/>
          <a:p>
            <a:r>
              <a:rPr lang="en-US" altLang="zh-CN" dirty="0" smtClean="0"/>
              <a:t>Worse still, handoff leads to an efficiency reduction. When the train speed is over 280km/h, compared with the case that neither path suffers a handoff, the efficiency gap between MPTCP and TCP increases in the case that either path suffers a handoff.【】Since</a:t>
            </a:r>
            <a:r>
              <a:rPr lang="en-US" altLang="zh-CN" baseline="0" dirty="0" smtClean="0"/>
              <a:t> </a:t>
            </a:r>
            <a:r>
              <a:rPr lang="en-US" altLang="zh-CN" baseline="0" dirty="0" err="1" smtClean="0"/>
              <a:t>subflow</a:t>
            </a:r>
            <a:r>
              <a:rPr lang="en-US" altLang="zh-CN" baseline="0" dirty="0" smtClean="0"/>
              <a:t> establishment time of mice flow takes a </a:t>
            </a:r>
            <a:r>
              <a:rPr lang="en-US" altLang="zh-CN" dirty="0" smtClean="0"/>
              <a:t>considerable portion of file completion time. We find that the efficiency reduction is mainly</a:t>
            </a:r>
            <a:r>
              <a:rPr lang="en-US" altLang="zh-CN" baseline="0" dirty="0" smtClean="0"/>
              <a:t> caused by</a:t>
            </a:r>
            <a:r>
              <a:rPr lang="en-US" altLang="zh-CN" dirty="0" smtClean="0"/>
              <a:t> the in-efficient sub-flow establishment</a:t>
            </a:r>
            <a:r>
              <a:rPr lang="en-US" altLang="zh-CN" baseline="0" dirty="0" smtClean="0"/>
              <a:t>, we make an analysis as follows.</a:t>
            </a:r>
            <a:endParaRPr lang="en-US" altLang="zh-CN" dirty="0" smtClean="0"/>
          </a:p>
          <a:p>
            <a:endParaRPr lang="en-US" altLang="zh-CN" dirty="0" smtClean="0"/>
          </a:p>
          <a:p>
            <a:endParaRPr lang="zh-CN" altLang="en-US" dirty="0"/>
          </a:p>
        </p:txBody>
      </p:sp>
      <p:sp>
        <p:nvSpPr>
          <p:cNvPr id="1048694" name="灯片编号占位符 3"/>
          <p:cNvSpPr>
            <a:spLocks noGrp="1"/>
          </p:cNvSpPr>
          <p:nvPr>
            <p:ph type="sldNum" sz="quarter" idx="10"/>
          </p:nvPr>
        </p:nvSpPr>
        <p:spPr/>
        <p:txBody>
          <a:bodyPr/>
          <a:lstStyle/>
          <a:p>
            <a:fld id="{8E21C66E-145F-45C1-A05E-25E71E1958E1}" type="slidenum">
              <a:rPr lang="zh-CN" altLang="en-US" smtClean="0"/>
              <a:t>11</a:t>
            </a:fld>
            <a:endParaRPr lang="zh-CN" altLang="en-US"/>
          </a:p>
        </p:txBody>
      </p:sp>
    </p:spTree>
    <p:extLst>
      <p:ext uri="{BB962C8B-B14F-4D97-AF65-F5344CB8AC3E}">
        <p14:creationId xmlns:p14="http://schemas.microsoft.com/office/powerpoint/2010/main" val="2080759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16" name="幻灯片图像占位符 1"/>
          <p:cNvSpPr>
            <a:spLocks noGrp="1" noRot="1" noChangeAspect="1"/>
          </p:cNvSpPr>
          <p:nvPr>
            <p:ph type="sldImg"/>
          </p:nvPr>
        </p:nvSpPr>
        <p:spPr/>
      </p:sp>
      <p:sp>
        <p:nvSpPr>
          <p:cNvPr id="1048717" name="备注占位符 2"/>
          <p:cNvSpPr>
            <a:spLocks noGrp="1"/>
          </p:cNvSpPr>
          <p:nvPr>
            <p:ph type="body" idx="1"/>
          </p:nvPr>
        </p:nvSpPr>
        <p:spPr/>
        <p:txBody>
          <a:bodyPr/>
          <a:lstStyle/>
          <a:p>
            <a:r>
              <a:rPr lang="en-US" altLang="zh-CN" dirty="0" smtClean="0"/>
              <a:t>In </a:t>
            </a:r>
            <a:r>
              <a:rPr lang="en-US" altLang="zh-CN" baseline="0" dirty="0" smtClean="0"/>
              <a:t>the case that neither path suffers a handoff, </a:t>
            </a:r>
            <a:r>
              <a:rPr lang="en-US" altLang="zh-CN" dirty="0" smtClean="0"/>
              <a:t>MPTCP does not establish two sub-flows in parallel, but orderly. It first</a:t>
            </a:r>
            <a:r>
              <a:rPr lang="en-US" altLang="zh-CN" baseline="0" dirty="0" smtClean="0"/>
              <a:t> </a:t>
            </a:r>
            <a:r>
              <a:rPr lang="en-US" altLang="zh-CN" dirty="0" smtClean="0"/>
              <a:t>establishes a sub-flow by three handshakes with a flag of</a:t>
            </a:r>
            <a:r>
              <a:rPr lang="en-US" altLang="zh-CN" baseline="0" dirty="0" smtClean="0"/>
              <a:t> </a:t>
            </a:r>
            <a:r>
              <a:rPr lang="en-US" altLang="zh-CN" dirty="0" smtClean="0"/>
              <a:t>“MP_CAPABLE”. After the first sub-flow is established</a:t>
            </a:r>
            <a:r>
              <a:rPr lang="en-US" altLang="zh-CN" baseline="0" dirty="0" smtClean="0"/>
              <a:t> </a:t>
            </a:r>
            <a:r>
              <a:rPr lang="en-US" altLang="zh-CN" dirty="0" smtClean="0"/>
              <a:t>successfully, the second sub-flow is also established by</a:t>
            </a:r>
            <a:r>
              <a:rPr lang="en-US" altLang="zh-CN" baseline="0" dirty="0" smtClean="0"/>
              <a:t> </a:t>
            </a:r>
            <a:r>
              <a:rPr lang="en-US" altLang="zh-CN" dirty="0" smtClean="0"/>
              <a:t>three handshakes with a flag of “MP_JOIN”. MPTCP</a:t>
            </a:r>
            <a:r>
              <a:rPr lang="en-US" altLang="zh-CN" baseline="0" dirty="0" smtClean="0"/>
              <a:t> </a:t>
            </a:r>
            <a:r>
              <a:rPr lang="en-US" altLang="zh-CN" dirty="0" smtClean="0"/>
              <a:t>uses six handshakes in total.</a:t>
            </a:r>
            <a:endParaRPr lang="zh-CN" altLang="en-US" dirty="0"/>
          </a:p>
        </p:txBody>
      </p:sp>
      <p:sp>
        <p:nvSpPr>
          <p:cNvPr id="1048718" name="灯片编号占位符 3"/>
          <p:cNvSpPr>
            <a:spLocks noGrp="1"/>
          </p:cNvSpPr>
          <p:nvPr>
            <p:ph type="sldNum" sz="quarter" idx="10"/>
          </p:nvPr>
        </p:nvSpPr>
        <p:spPr/>
        <p:txBody>
          <a:bodyPr/>
          <a:lstStyle/>
          <a:p>
            <a:fld id="{8E21C66E-145F-45C1-A05E-25E71E1958E1}" type="slidenum">
              <a:rPr lang="zh-CN" altLang="en-US" smtClean="0"/>
              <a:t>12</a:t>
            </a:fld>
            <a:endParaRPr lang="zh-CN" altLang="en-US"/>
          </a:p>
        </p:txBody>
      </p:sp>
    </p:spTree>
    <p:extLst>
      <p:ext uri="{BB962C8B-B14F-4D97-AF65-F5344CB8AC3E}">
        <p14:creationId xmlns:p14="http://schemas.microsoft.com/office/powerpoint/2010/main" val="1673805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34" name="幻灯片图像占位符 1"/>
          <p:cNvSpPr>
            <a:spLocks noGrp="1" noRot="1" noChangeAspect="1"/>
          </p:cNvSpPr>
          <p:nvPr>
            <p:ph type="sldImg"/>
          </p:nvPr>
        </p:nvSpPr>
        <p:spPr/>
      </p:sp>
      <p:sp>
        <p:nvSpPr>
          <p:cNvPr id="1048735"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latin typeface="+mn-lt"/>
              </a:rPr>
              <a:t>While in the case that </a:t>
            </a:r>
            <a:r>
              <a:rPr lang="en-US" altLang="x-none" sz="1200" dirty="0" smtClean="0"/>
              <a:t>either path suffers a handoff</a:t>
            </a:r>
            <a:r>
              <a:rPr lang="en-US" altLang="zh-CN" baseline="0" dirty="0" smtClean="0">
                <a:latin typeface="+mn-lt"/>
              </a:rPr>
              <a:t>. I</a:t>
            </a:r>
            <a:r>
              <a:rPr lang="en-US" altLang="zh-CN" dirty="0" smtClean="0">
                <a:latin typeface="+mn-lt"/>
              </a:rPr>
              <a:t>f </a:t>
            </a:r>
            <a:r>
              <a:rPr lang="en-US" altLang="zh-CN" dirty="0">
                <a:latin typeface="+mn-lt"/>
              </a:rPr>
              <a:t>MPTCP luckily establishes the </a:t>
            </a:r>
            <a:r>
              <a:rPr lang="en-US" altLang="zh-CN" dirty="0" smtClean="0">
                <a:latin typeface="+mn-lt"/>
              </a:rPr>
              <a:t>first sub-flow in the better path, it can begin data transmission timely,</a:t>
            </a:r>
            <a:r>
              <a:rPr lang="en-US" altLang="zh-CN" baseline="0" dirty="0" smtClean="0">
                <a:latin typeface="+mn-lt"/>
              </a:rPr>
              <a:t> but</a:t>
            </a:r>
            <a:r>
              <a:rPr lang="en-US" altLang="zh-CN" dirty="0" smtClean="0">
                <a:latin typeface="+mn-lt"/>
              </a:rPr>
              <a:t> spend</a:t>
            </a:r>
            <a:r>
              <a:rPr lang="en-US" altLang="zh-CN" baseline="0" dirty="0" smtClean="0">
                <a:latin typeface="+mn-lt"/>
              </a:rPr>
              <a:t> </a:t>
            </a:r>
            <a:r>
              <a:rPr lang="en-US" altLang="zh-CN" dirty="0" smtClean="0">
                <a:latin typeface="+mn-lt"/>
              </a:rPr>
              <a:t>long </a:t>
            </a:r>
            <a:r>
              <a:rPr lang="en-US" altLang="zh-CN" dirty="0">
                <a:latin typeface="+mn-lt"/>
              </a:rPr>
              <a:t>time to establish the second </a:t>
            </a:r>
            <a:r>
              <a:rPr lang="en-US" altLang="zh-CN" dirty="0" smtClean="0">
                <a:latin typeface="+mn-lt"/>
              </a:rPr>
              <a:t>sub-flow. On other hand, </a:t>
            </a:r>
            <a:r>
              <a:rPr lang="en-US" altLang="zh-CN" dirty="0">
                <a:latin typeface="+mn-lt"/>
              </a:rPr>
              <a:t>if MPTCP unluckily establishes the </a:t>
            </a:r>
            <a:r>
              <a:rPr lang="en-US" altLang="zh-CN" dirty="0" smtClean="0">
                <a:latin typeface="+mn-lt"/>
              </a:rPr>
              <a:t>first sub-flow </a:t>
            </a:r>
            <a:r>
              <a:rPr lang="en-US" altLang="zh-CN" dirty="0">
                <a:latin typeface="+mn-lt"/>
              </a:rPr>
              <a:t>in the </a:t>
            </a:r>
            <a:r>
              <a:rPr lang="en-US" altLang="zh-CN" dirty="0" smtClean="0">
                <a:latin typeface="+mn-lt"/>
              </a:rPr>
              <a:t>handoff path, it takes longer </a:t>
            </a:r>
            <a:r>
              <a:rPr lang="en-US" altLang="zh-CN" dirty="0">
                <a:latin typeface="+mn-lt"/>
              </a:rPr>
              <a:t>time to establish the </a:t>
            </a:r>
            <a:r>
              <a:rPr lang="en-US" altLang="zh-CN" dirty="0" smtClean="0">
                <a:latin typeface="+mn-lt"/>
              </a:rPr>
              <a:t>first sub-flow. </a:t>
            </a:r>
            <a:r>
              <a:rPr lang="en-US" altLang="zh-CN" dirty="0">
                <a:latin typeface="+mn-lt"/>
              </a:rPr>
              <a:t>Although the </a:t>
            </a:r>
            <a:r>
              <a:rPr lang="en-US" altLang="zh-CN" dirty="0" smtClean="0">
                <a:latin typeface="+mn-lt"/>
              </a:rPr>
              <a:t>other </a:t>
            </a:r>
            <a:r>
              <a:rPr lang="en-US" altLang="zh-CN" dirty="0">
                <a:latin typeface="+mn-lt"/>
              </a:rPr>
              <a:t>path is much better, </a:t>
            </a:r>
            <a:r>
              <a:rPr lang="en-US" altLang="zh-CN" dirty="0" smtClean="0">
                <a:latin typeface="+mn-lt"/>
              </a:rPr>
              <a:t>MPTCP can not begin </a:t>
            </a:r>
            <a:r>
              <a:rPr lang="en-US" altLang="zh-CN" dirty="0">
                <a:latin typeface="+mn-lt"/>
              </a:rPr>
              <a:t>data transmission until the first </a:t>
            </a:r>
            <a:r>
              <a:rPr lang="en-US" altLang="zh-CN" dirty="0" smtClean="0">
                <a:latin typeface="+mn-lt"/>
              </a:rPr>
              <a:t>sub-flow </a:t>
            </a:r>
            <a:r>
              <a:rPr lang="en-US" altLang="zh-CN" dirty="0">
                <a:latin typeface="+mn-lt"/>
              </a:rPr>
              <a:t>is established successfully</a:t>
            </a:r>
            <a:r>
              <a:rPr lang="en-US" altLang="zh-CN" dirty="0" smtClean="0">
                <a:latin typeface="+mn-lt"/>
              </a:rPr>
              <a:t>.</a:t>
            </a:r>
          </a:p>
        </p:txBody>
      </p:sp>
      <p:sp>
        <p:nvSpPr>
          <p:cNvPr id="1048736" name="灯片编号占位符 3"/>
          <p:cNvSpPr>
            <a:spLocks noGrp="1"/>
          </p:cNvSpPr>
          <p:nvPr>
            <p:ph type="sldNum" sz="quarter" idx="10"/>
          </p:nvPr>
        </p:nvSpPr>
        <p:spPr/>
        <p:txBody>
          <a:bodyPr/>
          <a:lstStyle/>
          <a:p>
            <a:fld id="{8E21C66E-145F-45C1-A05E-25E71E1958E1}" type="slidenum">
              <a:rPr lang="zh-CN" altLang="en-US" smtClean="0"/>
              <a:t>13</a:t>
            </a:fld>
            <a:endParaRPr lang="zh-CN" altLang="en-US"/>
          </a:p>
        </p:txBody>
      </p:sp>
    </p:spTree>
    <p:extLst>
      <p:ext uri="{BB962C8B-B14F-4D97-AF65-F5344CB8AC3E}">
        <p14:creationId xmlns:p14="http://schemas.microsoft.com/office/powerpoint/2010/main" val="1281241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34" name="幻灯片图像占位符 1"/>
          <p:cNvSpPr>
            <a:spLocks noGrp="1" noRot="1" noChangeAspect="1"/>
          </p:cNvSpPr>
          <p:nvPr>
            <p:ph type="sldImg"/>
          </p:nvPr>
        </p:nvSpPr>
        <p:spPr/>
      </p:sp>
      <p:sp>
        <p:nvSpPr>
          <p:cNvPr id="1048735"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x-none" sz="1200" dirty="0" smtClean="0">
                <a:solidFill>
                  <a:srgbClr val="000000"/>
                </a:solidFill>
                <a:latin typeface="Times New Roman" pitchFamily="18" charset="0"/>
                <a:cs typeface="Times New Roman" pitchFamily="18" charset="0"/>
              </a:rPr>
              <a:t>These two </a:t>
            </a:r>
            <a:r>
              <a:rPr lang="en-US" altLang="x-none" sz="1200" baseline="0" dirty="0" smtClean="0">
                <a:solidFill>
                  <a:srgbClr val="000000"/>
                </a:solidFill>
                <a:latin typeface="Times New Roman" pitchFamily="18" charset="0"/>
                <a:cs typeface="Times New Roman" pitchFamily="18" charset="0"/>
              </a:rPr>
              <a:t>figures further verify that </a:t>
            </a:r>
            <a:r>
              <a:rPr lang="en-US" altLang="zh-CN" dirty="0" smtClean="0">
                <a:latin typeface="+mn-lt"/>
              </a:rPr>
              <a:t>packet loss caused by handoffs poses big challenges to sub-flow establishment.</a:t>
            </a:r>
            <a:r>
              <a:rPr lang="en-US" altLang="x-none" sz="1200" baseline="0" dirty="0" smtClean="0">
                <a:solidFill>
                  <a:srgbClr val="000000"/>
                </a:solidFill>
                <a:latin typeface="Times New Roman" pitchFamily="18" charset="0"/>
                <a:cs typeface="Times New Roman"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rgbClr val="000000"/>
                </a:solidFill>
                <a:latin typeface="Times New Roman" pitchFamily="18" charset="0"/>
                <a:ea typeface="+mn-ea"/>
                <a:cs typeface="Times New Roman" pitchFamily="18" charset="0"/>
              </a:rPr>
              <a:t>10% of the MPTCP flows spend more than 8 handshakes to establish connections. It takes much longer time to establish two sub-flows, when either path suffers a handoff.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latin typeface="Verdana" panose="020B0604030504040204" pitchFamily="34" charset="0"/>
                <a:ea typeface="Verdana" panose="020B0604030504040204" pitchFamily="34" charset="0"/>
                <a:cs typeface="Verdana" panose="020B0604030504040204" pitchFamily="34" charset="0"/>
              </a:rPr>
              <a:t>To</a:t>
            </a:r>
            <a:r>
              <a:rPr lang="en-US" altLang="zh-CN" sz="1200" baseline="0" dirty="0" smtClean="0">
                <a:latin typeface="Verdana" panose="020B0604030504040204" pitchFamily="34" charset="0"/>
                <a:ea typeface="Verdana" panose="020B0604030504040204" pitchFamily="34" charset="0"/>
                <a:cs typeface="Verdana" panose="020B0604030504040204" pitchFamily="34" charset="0"/>
              </a:rPr>
              <a:t> summarize, </a:t>
            </a:r>
            <a:r>
              <a:rPr lang="en-US" altLang="zh-CN" sz="1200" dirty="0" smtClean="0">
                <a:latin typeface="Verdana" panose="020B0604030504040204" pitchFamily="34" charset="0"/>
                <a:ea typeface="Verdana" panose="020B0604030504040204" pitchFamily="34" charset="0"/>
                <a:cs typeface="Verdana" panose="020B0604030504040204" pitchFamily="34" charset="0"/>
              </a:rPr>
              <a:t>MPTCP’s efficiency of sub-flow establishment is low in high</a:t>
            </a:r>
            <a:r>
              <a:rPr lang="en-US" altLang="zh-CN" sz="1200" baseline="0" dirty="0" smtClean="0">
                <a:latin typeface="Verdana" panose="020B0604030504040204" pitchFamily="34" charset="0"/>
                <a:ea typeface="Verdana" panose="020B0604030504040204" pitchFamily="34" charset="0"/>
                <a:cs typeface="Verdana" panose="020B0604030504040204" pitchFamily="34" charset="0"/>
              </a:rPr>
              <a:t> speed mobility scenarios</a:t>
            </a:r>
            <a:r>
              <a:rPr lang="en-US" altLang="zh-CN" sz="1200" dirty="0" smtClean="0">
                <a:latin typeface="Verdana" panose="020B0604030504040204" pitchFamily="34" charset="0"/>
                <a:ea typeface="Verdana" panose="020B0604030504040204" pitchFamily="34" charset="0"/>
                <a:cs typeface="Verdana" panose="020B0604030504040204" pitchFamily="34" charset="0"/>
              </a:rPr>
              <a:t>.</a:t>
            </a:r>
          </a:p>
        </p:txBody>
      </p:sp>
      <p:sp>
        <p:nvSpPr>
          <p:cNvPr id="1048736" name="灯片编号占位符 3"/>
          <p:cNvSpPr>
            <a:spLocks noGrp="1"/>
          </p:cNvSpPr>
          <p:nvPr>
            <p:ph type="sldNum" sz="quarter" idx="10"/>
          </p:nvPr>
        </p:nvSpPr>
        <p:spPr/>
        <p:txBody>
          <a:bodyPr/>
          <a:lstStyle/>
          <a:p>
            <a:fld id="{8E21C66E-145F-45C1-A05E-25E71E1958E1}" type="slidenum">
              <a:rPr lang="zh-CN" altLang="en-US" smtClean="0"/>
              <a:t>14</a:t>
            </a:fld>
            <a:endParaRPr lang="zh-CN" altLang="en-US"/>
          </a:p>
        </p:txBody>
      </p:sp>
    </p:spTree>
    <p:extLst>
      <p:ext uri="{BB962C8B-B14F-4D97-AF65-F5344CB8AC3E}">
        <p14:creationId xmlns:p14="http://schemas.microsoft.com/office/powerpoint/2010/main" val="342400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Next, we study the performance of elephant flows.</a:t>
            </a:r>
            <a:endParaRPr lang="en-US" dirty="0"/>
          </a:p>
        </p:txBody>
      </p:sp>
      <p:sp>
        <p:nvSpPr>
          <p:cNvPr id="4" name="灯片编号占位符 3"/>
          <p:cNvSpPr>
            <a:spLocks noGrp="1"/>
          </p:cNvSpPr>
          <p:nvPr>
            <p:ph type="sldNum" sz="quarter" idx="10"/>
          </p:nvPr>
        </p:nvSpPr>
        <p:spPr/>
        <p:txBody>
          <a:bodyPr/>
          <a:lstStyle/>
          <a:p>
            <a:fld id="{8E21C66E-145F-45C1-A05E-25E71E1958E1}" type="slidenum">
              <a:rPr lang="zh-CN" altLang="en-US" smtClean="0"/>
              <a:t>15</a:t>
            </a:fld>
            <a:endParaRPr lang="zh-CN" altLang="en-US"/>
          </a:p>
        </p:txBody>
      </p:sp>
    </p:spTree>
    <p:extLst>
      <p:ext uri="{BB962C8B-B14F-4D97-AF65-F5344CB8AC3E}">
        <p14:creationId xmlns:p14="http://schemas.microsoft.com/office/powerpoint/2010/main" val="21330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8" name="幻灯片图像占位符 1"/>
          <p:cNvSpPr>
            <a:spLocks noGrp="1" noRot="1" noChangeAspect="1"/>
          </p:cNvSpPr>
          <p:nvPr>
            <p:ph type="sldImg"/>
          </p:nvPr>
        </p:nvSpPr>
        <p:spPr/>
      </p:sp>
      <p:sp>
        <p:nvSpPr>
          <p:cNvPr id="1048759" name="备注占位符 2"/>
          <p:cNvSpPr>
            <a:spLocks noGrp="1"/>
          </p:cNvSpPr>
          <p:nvPr>
            <p:ph type="body" idx="1"/>
          </p:nvPr>
        </p:nvSpPr>
        <p:spPr/>
        <p:txBody>
          <a:bodyPr/>
          <a:lstStyle/>
          <a:p>
            <a:r>
              <a:rPr lang="en-US" altLang="zh-CN" dirty="0" smtClean="0"/>
              <a:t>We define three ratios to evaluate the advantage of MPTCP over TCP based</a:t>
            </a:r>
            <a:r>
              <a:rPr lang="en-US" altLang="zh-CN" baseline="0" dirty="0" smtClean="0"/>
              <a:t> </a:t>
            </a:r>
            <a:r>
              <a:rPr lang="en-US" altLang="zh-CN" dirty="0" smtClean="0"/>
              <a:t>on average rate during 100 seconds.</a:t>
            </a:r>
          </a:p>
          <a:p>
            <a:r>
              <a:rPr lang="en-US" altLang="zh-CN" dirty="0" err="1" smtClean="0"/>
              <a:t>R_poorer</a:t>
            </a:r>
            <a:r>
              <a:rPr lang="en-US" altLang="zh-CN" dirty="0" smtClean="0"/>
              <a:t> indicates the robustness of MPTCP, which</a:t>
            </a:r>
            <a:r>
              <a:rPr lang="en-US" altLang="zh-CN" baseline="0" dirty="0" smtClean="0"/>
              <a:t> is </a:t>
            </a:r>
            <a:r>
              <a:rPr lang="en-US" altLang="zh-CN" dirty="0" smtClean="0"/>
              <a:t>the rate ratio of MPTCP flow to the minimum of single TCP flows</a:t>
            </a:r>
            <a:r>
              <a:rPr lang="en-US" altLang="zh-CN" baseline="0" dirty="0" smtClean="0"/>
              <a:t>.</a:t>
            </a:r>
            <a:r>
              <a:rPr lang="en-US" altLang="zh-CN"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smtClean="0"/>
              <a:t>R_better</a:t>
            </a:r>
            <a:r>
              <a:rPr lang="en-US" altLang="zh-CN" baseline="0" dirty="0" smtClean="0"/>
              <a:t> </a:t>
            </a:r>
            <a:r>
              <a:rPr lang="en-US" altLang="zh-CN" dirty="0" smtClean="0"/>
              <a:t>indicates the efficiency of MPTCP, which</a:t>
            </a:r>
            <a:r>
              <a:rPr lang="en-US" altLang="zh-CN" baseline="0" dirty="0" smtClean="0"/>
              <a:t> is </a:t>
            </a:r>
            <a:r>
              <a:rPr lang="en-US" altLang="zh-CN" dirty="0" smtClean="0"/>
              <a:t>the rate ratio of MPTCP flow to the maximum of single TCP flows</a:t>
            </a:r>
            <a:r>
              <a:rPr lang="en-US" altLang="zh-CN" baseline="0" dirty="0" smtClean="0"/>
              <a:t>.</a:t>
            </a:r>
            <a:r>
              <a:rPr lang="en-US" altLang="zh-CN" dirty="0" smtClean="0"/>
              <a:t> </a:t>
            </a:r>
          </a:p>
          <a:p>
            <a:r>
              <a:rPr lang="en-US" altLang="zh-CN" dirty="0" err="1" smtClean="0"/>
              <a:t>R_total</a:t>
            </a:r>
            <a:r>
              <a:rPr lang="en-US" altLang="zh-CN" dirty="0" smtClean="0"/>
              <a:t> indicates the bandwidth aggregation</a:t>
            </a:r>
            <a:r>
              <a:rPr lang="en-US" altLang="zh-CN" baseline="0" dirty="0" smtClean="0"/>
              <a:t> capability of MPTCP,</a:t>
            </a:r>
            <a:r>
              <a:rPr lang="en-US" altLang="zh-CN" dirty="0" smtClean="0"/>
              <a:t> which is the rate ratio of MPTCP flow to the total of all single TCP flows.【】We</a:t>
            </a:r>
            <a:r>
              <a:rPr lang="en-US" altLang="zh-CN" baseline="0" dirty="0" smtClean="0"/>
              <a:t> find </a:t>
            </a:r>
            <a:r>
              <a:rPr lang="en-US" altLang="zh-CN" dirty="0" err="1" smtClean="0"/>
              <a:t>R_poorer</a:t>
            </a:r>
            <a:r>
              <a:rPr lang="en-US" altLang="zh-CN" dirty="0" smtClean="0"/>
              <a:t> is over 1 most of the time</a:t>
            </a:r>
            <a:r>
              <a:rPr lang="en-US" altLang="zh-CN" baseline="0" dirty="0" smtClean="0"/>
              <a:t> </a:t>
            </a:r>
            <a:r>
              <a:rPr lang="en-US" altLang="zh-CN" dirty="0" smtClean="0"/>
              <a:t>in all cases, however, </a:t>
            </a:r>
            <a:r>
              <a:rPr lang="en-US" altLang="zh-CN" dirty="0" err="1" smtClean="0"/>
              <a:t>R_better</a:t>
            </a:r>
            <a:r>
              <a:rPr lang="en-US" altLang="zh-CN" dirty="0" smtClean="0"/>
              <a:t> and </a:t>
            </a:r>
            <a:r>
              <a:rPr lang="en-US" altLang="zh-CN" dirty="0" err="1" smtClean="0"/>
              <a:t>R_total</a:t>
            </a:r>
            <a:r>
              <a:rPr lang="en-US" altLang="zh-CN" dirty="0" smtClean="0"/>
              <a:t> decrease significantly with the increase of train speed and handoff</a:t>
            </a:r>
            <a:r>
              <a:rPr lang="en-US" altLang="zh-CN" baseline="0" dirty="0" smtClean="0"/>
              <a:t> </a:t>
            </a:r>
            <a:r>
              <a:rPr lang="en-US" altLang="zh-CN" dirty="0" smtClean="0"/>
              <a:t>number.  This indicates</a:t>
            </a:r>
            <a:r>
              <a:rPr lang="en-US" altLang="zh-CN" baseline="0" dirty="0" smtClean="0"/>
              <a:t> that </a:t>
            </a:r>
            <a:r>
              <a:rPr lang="en-US" altLang="zh-CN" dirty="0" smtClean="0"/>
              <a:t>MPTCP is also more robust, and less efficient than TCP.  The interesting thing here is that</a:t>
            </a:r>
            <a:r>
              <a:rPr lang="en-US" altLang="zh-CN" baseline="0" dirty="0" smtClean="0"/>
              <a:t> t</a:t>
            </a:r>
            <a:r>
              <a:rPr lang="en-US" altLang="zh-CN" dirty="0" smtClean="0"/>
              <a:t>he results remain constant no matter whether</a:t>
            </a:r>
            <a:r>
              <a:rPr lang="en-US" altLang="zh-CN" baseline="0" dirty="0" smtClean="0"/>
              <a:t> the flow is mice or elephant</a:t>
            </a:r>
            <a:r>
              <a:rPr lang="en-US" altLang="zh-CN" dirty="0" smtClean="0"/>
              <a:t>, but reasons are quite different!</a:t>
            </a:r>
            <a:r>
              <a:rPr lang="en-US" altLang="zh-CN" baseline="0" dirty="0" smtClean="0"/>
              <a:t> </a:t>
            </a:r>
            <a:r>
              <a:rPr lang="en-US" altLang="zh-CN" dirty="0" smtClean="0"/>
              <a:t>For elephant flows, the low efficiency can be attributed to the poor adaptability of congestion control and scheduling to frequent handoffs, lets come to the analysis.</a:t>
            </a:r>
          </a:p>
        </p:txBody>
      </p:sp>
      <p:sp>
        <p:nvSpPr>
          <p:cNvPr id="1048760" name="灯片编号占位符 3"/>
          <p:cNvSpPr>
            <a:spLocks noGrp="1"/>
          </p:cNvSpPr>
          <p:nvPr>
            <p:ph type="sldNum" sz="quarter" idx="10"/>
          </p:nvPr>
        </p:nvSpPr>
        <p:spPr/>
        <p:txBody>
          <a:bodyPr/>
          <a:lstStyle/>
          <a:p>
            <a:fld id="{8E21C66E-145F-45C1-A05E-25E71E1958E1}" type="slidenum">
              <a:rPr lang="zh-CN" altLang="en-US" smtClean="0"/>
              <a:t>16</a:t>
            </a:fld>
            <a:endParaRPr lang="zh-CN" altLang="en-US"/>
          </a:p>
        </p:txBody>
      </p:sp>
    </p:spTree>
    <p:extLst>
      <p:ext uri="{BB962C8B-B14F-4D97-AF65-F5344CB8AC3E}">
        <p14:creationId xmlns:p14="http://schemas.microsoft.com/office/powerpoint/2010/main" val="21059802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74" name="幻灯片图像占位符 1"/>
          <p:cNvSpPr>
            <a:spLocks noGrp="1" noRot="1" noChangeAspect="1"/>
          </p:cNvSpPr>
          <p:nvPr>
            <p:ph type="sldImg"/>
          </p:nvPr>
        </p:nvSpPr>
        <p:spPr/>
      </p:sp>
      <p:sp>
        <p:nvSpPr>
          <p:cNvPr id="1048775" name="备注占位符 2"/>
          <p:cNvSpPr>
            <a:spLocks noGrp="1"/>
          </p:cNvSpPr>
          <p:nvPr>
            <p:ph type="body" idx="1"/>
          </p:nvPr>
        </p:nvSpPr>
        <p:spPr/>
        <p:txBody>
          <a:bodyPr/>
          <a:lstStyle/>
          <a:p>
            <a:r>
              <a:rPr lang="en-US" altLang="zh-CN" dirty="0" smtClean="0"/>
              <a:t>We use the contribution rate of the</a:t>
            </a:r>
            <a:r>
              <a:rPr lang="en-US" altLang="zh-CN" baseline="0" dirty="0" smtClean="0"/>
              <a:t> </a:t>
            </a:r>
            <a:r>
              <a:rPr lang="en-US" altLang="zh-CN" dirty="0" smtClean="0"/>
              <a:t>dominant sub-flow to quantify the degree of traffic distribution balance. We explored three</a:t>
            </a:r>
            <a:r>
              <a:rPr lang="en-US" altLang="zh-CN" baseline="0" dirty="0" smtClean="0"/>
              <a:t> MPTCP congestion controllers, </a:t>
            </a:r>
            <a:r>
              <a:rPr lang="en-US" altLang="zh-CN" sz="1200" dirty="0" smtClean="0">
                <a:latin typeface="Verdana" panose="020B0604030504040204" pitchFamily="34" charset="0"/>
                <a:ea typeface="Verdana" panose="020B0604030504040204" pitchFamily="34" charset="0"/>
                <a:cs typeface="Verdana" panose="020B0604030504040204" pitchFamily="34" charset="0"/>
              </a:rPr>
              <a:t>Reno,</a:t>
            </a:r>
            <a:r>
              <a:rPr lang="en-US" altLang="zh-CN" sz="1200" baseline="0" dirty="0" smtClean="0">
                <a:latin typeface="Verdana" panose="020B0604030504040204" pitchFamily="34" charset="0"/>
                <a:ea typeface="Verdana" panose="020B0604030504040204" pitchFamily="34" charset="0"/>
                <a:cs typeface="Verdana" panose="020B0604030504040204" pitchFamily="34" charset="0"/>
              </a:rPr>
              <a:t> LIA, OLIA, which are all </a:t>
            </a:r>
            <a:r>
              <a:rPr lang="en-US" altLang="zh-CN" sz="1200" dirty="0" smtClean="0">
                <a:latin typeface="Verdana" panose="020B0604030504040204" pitchFamily="34" charset="0"/>
                <a:ea typeface="Verdana" panose="020B0604030504040204" pitchFamily="34" charset="0"/>
                <a:cs typeface="Verdana" panose="020B0604030504040204" pitchFamily="34" charset="0"/>
              </a:rPr>
              <a:t>loss-based.</a:t>
            </a:r>
            <a:r>
              <a:rPr lang="en-US" altLang="zh-CN" sz="1200" baseline="0" dirty="0" smtClean="0">
                <a:latin typeface="Verdana" panose="020B0604030504040204" pitchFamily="34" charset="0"/>
                <a:ea typeface="Verdana" panose="020B0604030504040204" pitchFamily="34" charset="0"/>
                <a:cs typeface="Verdana" panose="020B0604030504040204" pitchFamily="34" charset="0"/>
              </a:rPr>
              <a:t> </a:t>
            </a:r>
            <a:r>
              <a:rPr lang="en-US" altLang="zh-CN" sz="1200" dirty="0" smtClean="0">
                <a:latin typeface="Verdana" panose="020B0604030504040204" pitchFamily="34" charset="0"/>
                <a:ea typeface="Verdana" panose="020B0604030504040204" pitchFamily="34" charset="0"/>
                <a:cs typeface="Verdana" panose="020B0604030504040204" pitchFamily="34" charset="0"/>
              </a:rPr>
              <a:t> MPTCP’s</a:t>
            </a:r>
            <a:r>
              <a:rPr lang="en-US" altLang="zh-CN" sz="1200" baseline="0" dirty="0" smtClean="0">
                <a:latin typeface="Verdana" panose="020B0604030504040204" pitchFamily="34" charset="0"/>
                <a:ea typeface="Verdana" panose="020B0604030504040204" pitchFamily="34" charset="0"/>
                <a:cs typeface="Verdana" panose="020B0604030504040204" pitchFamily="34" charset="0"/>
              </a:rPr>
              <a:t> </a:t>
            </a:r>
            <a:r>
              <a:rPr lang="en-US" altLang="zh-CN" sz="1200" dirty="0" smtClean="0">
                <a:latin typeface="Verdana" panose="020B0604030504040204" pitchFamily="34" charset="0"/>
                <a:ea typeface="Verdana" panose="020B0604030504040204" pitchFamily="34" charset="0"/>
                <a:cs typeface="Verdana" panose="020B0604030504040204" pitchFamily="34" charset="0"/>
              </a:rPr>
              <a:t>window</a:t>
            </a:r>
            <a:r>
              <a:rPr lang="en-US" altLang="zh-CN" sz="1200" baseline="0" dirty="0" smtClean="0">
                <a:latin typeface="Verdana" panose="020B0604030504040204" pitchFamily="34" charset="0"/>
                <a:ea typeface="Verdana" panose="020B0604030504040204" pitchFamily="34" charset="0"/>
                <a:cs typeface="Verdana" panose="020B0604030504040204" pitchFamily="34" charset="0"/>
              </a:rPr>
              <a:t> </a:t>
            </a:r>
            <a:r>
              <a:rPr lang="en-US" altLang="zh-CN" sz="1200" dirty="0" smtClean="0">
                <a:latin typeface="Verdana" panose="020B0604030504040204" pitchFamily="34" charset="0"/>
                <a:ea typeface="Verdana" panose="020B0604030504040204" pitchFamily="34" charset="0"/>
                <a:cs typeface="Verdana" panose="020B0604030504040204" pitchFamily="34" charset="0"/>
              </a:rPr>
              <a:t>might</a:t>
            </a:r>
            <a:r>
              <a:rPr lang="en-US" altLang="zh-CN" sz="1200" baseline="0" dirty="0" smtClean="0">
                <a:latin typeface="Verdana" panose="020B0604030504040204" pitchFamily="34" charset="0"/>
                <a:ea typeface="Verdana" panose="020B0604030504040204" pitchFamily="34" charset="0"/>
                <a:cs typeface="Verdana" panose="020B0604030504040204" pitchFamily="34" charset="0"/>
              </a:rPr>
              <a:t> </a:t>
            </a:r>
            <a:r>
              <a:rPr lang="en-US" altLang="zh-CN" sz="1200" dirty="0" smtClean="0">
                <a:latin typeface="Verdana" panose="020B0604030504040204" pitchFamily="34" charset="0"/>
                <a:ea typeface="Verdana" panose="020B0604030504040204" pitchFamily="34" charset="0"/>
                <a:cs typeface="Verdana" panose="020B0604030504040204" pitchFamily="34" charset="0"/>
              </a:rPr>
              <a:t>drops to a very low level after suffering multiple handoffs. </a:t>
            </a:r>
            <a:r>
              <a:rPr lang="en-US" altLang="zh-CN" sz="1200" baseline="0" dirty="0" smtClean="0">
                <a:latin typeface="+mn-lt"/>
                <a:ea typeface="+mn-ea"/>
                <a:cs typeface="+mn-cs"/>
              </a:rPr>
              <a:t>Window distribution imbalance leads to traffic distribution imbalance</a:t>
            </a:r>
            <a:r>
              <a:rPr lang="en-US" altLang="zh-CN" baseline="0" dirty="0" smtClean="0"/>
              <a:t> if network conditions are different between two carriers. 【】it is observed that</a:t>
            </a:r>
            <a:r>
              <a:rPr lang="en-US" altLang="zh-CN" dirty="0" smtClean="0"/>
              <a:t> traffic distribution are quite imbalanced most of the time.</a:t>
            </a:r>
            <a:endParaRPr lang="en-US" altLang="zh-CN" baseline="0" dirty="0" smtClean="0"/>
          </a:p>
          <a:p>
            <a:r>
              <a:rPr lang="en-US" altLang="zh-CN" baseline="0" dirty="0" smtClean="0"/>
              <a:t>【】Moreover, coupled congestion control algorithms lead to more significant traffic distribution imbalance, because they are designed to transfer traffic from a congested path to a less congested one. More details please refer to the paper.</a:t>
            </a:r>
            <a:endParaRPr lang="zh-CN" altLang="en-US" dirty="0"/>
          </a:p>
        </p:txBody>
      </p:sp>
      <p:sp>
        <p:nvSpPr>
          <p:cNvPr id="1048776" name="灯片编号占位符 3"/>
          <p:cNvSpPr>
            <a:spLocks noGrp="1"/>
          </p:cNvSpPr>
          <p:nvPr>
            <p:ph type="sldNum" sz="quarter" idx="10"/>
          </p:nvPr>
        </p:nvSpPr>
        <p:spPr/>
        <p:txBody>
          <a:bodyPr/>
          <a:lstStyle/>
          <a:p>
            <a:fld id="{8E21C66E-145F-45C1-A05E-25E71E1958E1}" type="slidenum">
              <a:rPr lang="zh-CN" altLang="en-US" smtClean="0"/>
              <a:t>17</a:t>
            </a:fld>
            <a:endParaRPr lang="zh-CN" altLang="en-US"/>
          </a:p>
        </p:txBody>
      </p:sp>
    </p:spTree>
    <p:extLst>
      <p:ext uri="{BB962C8B-B14F-4D97-AF65-F5344CB8AC3E}">
        <p14:creationId xmlns:p14="http://schemas.microsoft.com/office/powerpoint/2010/main" val="1696142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74" name="幻灯片图像占位符 1"/>
          <p:cNvSpPr>
            <a:spLocks noGrp="1" noRot="1" noChangeAspect="1"/>
          </p:cNvSpPr>
          <p:nvPr>
            <p:ph type="sldImg"/>
          </p:nvPr>
        </p:nvSpPr>
        <p:spPr/>
      </p:sp>
      <p:sp>
        <p:nvSpPr>
          <p:cNvPr id="1048775" name="备注占位符 2"/>
          <p:cNvSpPr>
            <a:spLocks noGrp="1"/>
          </p:cNvSpPr>
          <p:nvPr>
            <p:ph type="body" idx="1"/>
          </p:nvPr>
        </p:nvSpPr>
        <p:spPr/>
        <p:txBody>
          <a:bodyPr/>
          <a:lstStyle/>
          <a:p>
            <a:r>
              <a:rPr lang="en-US" altLang="zh-CN" dirty="0" smtClean="0"/>
              <a:t>In addition to the inefficient congestion control, a significant out-of-order problem is another important cause for MPTCP’s low efficiency. It can be observed that</a:t>
            </a:r>
            <a:r>
              <a:rPr lang="en-US" altLang="zh-CN" baseline="0" dirty="0" smtClean="0"/>
              <a:t> </a:t>
            </a:r>
            <a:r>
              <a:rPr lang="en-US" altLang="zh-CN" dirty="0" smtClean="0"/>
              <a:t>MPTCP’s out-of-order queue size rises significantly in high speed mobility cases, especially when</a:t>
            </a:r>
            <a:r>
              <a:rPr lang="en-US" altLang="zh-CN" baseline="0" dirty="0" smtClean="0"/>
              <a:t> </a:t>
            </a:r>
            <a:r>
              <a:rPr lang="en-US" altLang="zh-CN" dirty="0" smtClean="0"/>
              <a:t>suffering frequent handoffs. </a:t>
            </a:r>
            <a:endParaRPr lang="zh-CN" altLang="en-US" dirty="0"/>
          </a:p>
        </p:txBody>
      </p:sp>
      <p:sp>
        <p:nvSpPr>
          <p:cNvPr id="1048776" name="灯片编号占位符 3"/>
          <p:cNvSpPr>
            <a:spLocks noGrp="1"/>
          </p:cNvSpPr>
          <p:nvPr>
            <p:ph type="sldNum" sz="quarter" idx="10"/>
          </p:nvPr>
        </p:nvSpPr>
        <p:spPr/>
        <p:txBody>
          <a:bodyPr/>
          <a:lstStyle/>
          <a:p>
            <a:fld id="{8E21C66E-145F-45C1-A05E-25E71E1958E1}" type="slidenum">
              <a:rPr lang="zh-CN" altLang="en-US" smtClean="0"/>
              <a:t>18</a:t>
            </a:fld>
            <a:endParaRPr lang="zh-CN" altLang="en-US"/>
          </a:p>
        </p:txBody>
      </p:sp>
    </p:spTree>
    <p:extLst>
      <p:ext uri="{BB962C8B-B14F-4D97-AF65-F5344CB8AC3E}">
        <p14:creationId xmlns:p14="http://schemas.microsoft.com/office/powerpoint/2010/main" val="1813796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31" name="幻灯片图像占位符 1"/>
          <p:cNvSpPr>
            <a:spLocks noGrp="1" noRot="1" noChangeAspect="1"/>
          </p:cNvSpPr>
          <p:nvPr>
            <p:ph type="sldImg"/>
          </p:nvPr>
        </p:nvSpPr>
        <p:spPr/>
      </p:sp>
      <p:sp>
        <p:nvSpPr>
          <p:cNvPr id="1048832" name="备注占位符 2"/>
          <p:cNvSpPr>
            <a:spLocks noGrp="1"/>
          </p:cNvSpPr>
          <p:nvPr>
            <p:ph type="body" idx="1"/>
          </p:nvPr>
        </p:nvSpPr>
        <p:spPr/>
        <p:txBody>
          <a:bodyPr/>
          <a:lstStyle/>
          <a:p>
            <a:r>
              <a:rPr lang="en-US" altLang="zh-CN" dirty="0" smtClean="0"/>
              <a:t>To </a:t>
            </a:r>
            <a:r>
              <a:rPr lang="en-US" altLang="zh-CN" dirty="0"/>
              <a:t>explain the issue clearly, we </a:t>
            </a:r>
            <a:r>
              <a:rPr lang="en-US" altLang="zh-CN" dirty="0" smtClean="0"/>
              <a:t>first give </a:t>
            </a:r>
            <a:r>
              <a:rPr lang="en-US" altLang="zh-CN" dirty="0"/>
              <a:t>examples in static </a:t>
            </a:r>
            <a:r>
              <a:rPr lang="en-US" altLang="zh-CN" dirty="0" smtClean="0"/>
              <a:t>cases.  【】We can see that </a:t>
            </a:r>
            <a:r>
              <a:rPr lang="en-US" altLang="zh-CN" dirty="0"/>
              <a:t>RTT is stable </a:t>
            </a:r>
            <a:r>
              <a:rPr lang="en-US" altLang="zh-CN" dirty="0" smtClean="0"/>
              <a:t>relatively, 【】out-of-order queue size </a:t>
            </a:r>
            <a:r>
              <a:rPr lang="en-US" altLang="zh-CN" dirty="0"/>
              <a:t>is </a:t>
            </a:r>
            <a:r>
              <a:rPr lang="en-US" altLang="zh-CN" dirty="0" smtClean="0"/>
              <a:t>small, 【】and</a:t>
            </a:r>
            <a:r>
              <a:rPr lang="en-US" altLang="zh-CN" baseline="0" dirty="0" smtClean="0"/>
              <a:t> </a:t>
            </a:r>
            <a:r>
              <a:rPr lang="en-US" altLang="zh-CN" baseline="0" dirty="0" err="1" smtClean="0"/>
              <a:t>g</a:t>
            </a:r>
            <a:r>
              <a:rPr lang="en-US" altLang="zh-CN" dirty="0" err="1" smtClean="0"/>
              <a:t>oodput</a:t>
            </a:r>
            <a:r>
              <a:rPr lang="en-US" altLang="zh-CN" dirty="0" smtClean="0"/>
              <a:t> is </a:t>
            </a:r>
            <a:r>
              <a:rPr lang="en-US" altLang="zh-CN" dirty="0"/>
              <a:t>roughly equal to the </a:t>
            </a:r>
            <a:r>
              <a:rPr lang="en-US" altLang="zh-CN" dirty="0" smtClean="0"/>
              <a:t>throughput</a:t>
            </a:r>
            <a:r>
              <a:rPr lang="en-US" altLang="zh-CN" baseline="0" dirty="0" smtClean="0"/>
              <a:t> in a </a:t>
            </a:r>
            <a:r>
              <a:rPr lang="en-US" altLang="zh-CN" dirty="0" smtClean="0"/>
              <a:t>high </a:t>
            </a:r>
            <a:r>
              <a:rPr lang="en-US" altLang="zh-CN" dirty="0"/>
              <a:t>and </a:t>
            </a:r>
            <a:r>
              <a:rPr lang="en-US" altLang="zh-CN" dirty="0" smtClean="0"/>
              <a:t>stable level.</a:t>
            </a:r>
            <a:endParaRPr lang="en-US" altLang="zh-CN" dirty="0"/>
          </a:p>
        </p:txBody>
      </p:sp>
      <p:sp>
        <p:nvSpPr>
          <p:cNvPr id="1048833" name="灯片编号占位符 3"/>
          <p:cNvSpPr>
            <a:spLocks noGrp="1"/>
          </p:cNvSpPr>
          <p:nvPr>
            <p:ph type="sldNum" sz="quarter" idx="10"/>
          </p:nvPr>
        </p:nvSpPr>
        <p:spPr/>
        <p:txBody>
          <a:bodyPr/>
          <a:lstStyle/>
          <a:p>
            <a:fld id="{8E21C66E-145F-45C1-A05E-25E71E1958E1}" type="slidenum">
              <a:rPr lang="zh-CN" altLang="en-US" smtClean="0"/>
              <a:t>19</a:t>
            </a:fld>
            <a:endParaRPr lang="zh-CN" altLang="en-US"/>
          </a:p>
        </p:txBody>
      </p:sp>
    </p:spTree>
    <p:extLst>
      <p:ext uri="{BB962C8B-B14F-4D97-AF65-F5344CB8AC3E}">
        <p14:creationId xmlns:p14="http://schemas.microsoft.com/office/powerpoint/2010/main" val="1932646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eaLnBrk="1" hangingPunct="1"/>
            <a:r>
              <a:rPr lang="en-US" altLang="zh-CN" baseline="0" dirty="0" smtClean="0"/>
              <a:t>In the last few years, there has been a significant worldwide increase in the deployment of high speed rails, reaching about 38,000 kilometers. In this regard, China contributes 66% of the world’s HSR network in length. The peek speed is over 300 kilometers per hour. The passenger volume in China was 1.7 Billion last year and is growing at an annual rate of 30%. China is planning to provide </a:t>
            </a:r>
            <a:r>
              <a:rPr lang="en-US" altLang="zh-CN" baseline="0" smtClean="0"/>
              <a:t>30,000 kilometers HSR </a:t>
            </a:r>
            <a:r>
              <a:rPr lang="en-US" altLang="zh-CN" baseline="0" dirty="0" smtClean="0"/>
              <a:t>service in 2020. Therefore, like never before, there is an increasing need for acceptable quality of network services in high speed mobility scenarios.</a:t>
            </a:r>
            <a:endParaRPr lang="zh-CN" altLang="en-US" dirty="0" smtClean="0"/>
          </a:p>
          <a:p>
            <a:endParaRPr lang="en-US" dirty="0" smtClean="0"/>
          </a:p>
          <a:p>
            <a:pPr eaLnBrk="1" hangingPunct="1"/>
            <a:endParaRPr lang="zh-CN" altLang="en-US" dirty="0" smtClean="0"/>
          </a:p>
          <a:p>
            <a:endParaRPr lang="en-US" dirty="0"/>
          </a:p>
        </p:txBody>
      </p:sp>
      <p:sp>
        <p:nvSpPr>
          <p:cNvPr id="4" name="灯片编号占位符 3"/>
          <p:cNvSpPr>
            <a:spLocks noGrp="1"/>
          </p:cNvSpPr>
          <p:nvPr>
            <p:ph type="sldNum" sz="quarter" idx="10"/>
          </p:nvPr>
        </p:nvSpPr>
        <p:spPr/>
        <p:txBody>
          <a:bodyPr/>
          <a:lstStyle/>
          <a:p>
            <a:fld id="{8E21C66E-145F-45C1-A05E-25E71E1958E1}" type="slidenum">
              <a:rPr lang="zh-CN" altLang="en-US" smtClean="0"/>
              <a:t>2</a:t>
            </a:fld>
            <a:endParaRPr lang="zh-CN" altLang="en-US"/>
          </a:p>
        </p:txBody>
      </p:sp>
    </p:spTree>
    <p:extLst>
      <p:ext uri="{BB962C8B-B14F-4D97-AF65-F5344CB8AC3E}">
        <p14:creationId xmlns:p14="http://schemas.microsoft.com/office/powerpoint/2010/main" val="1169722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37" name="幻灯片图像占位符 1"/>
          <p:cNvSpPr>
            <a:spLocks noGrp="1" noRot="1" noChangeAspect="1"/>
          </p:cNvSpPr>
          <p:nvPr>
            <p:ph type="sldImg"/>
          </p:nvPr>
        </p:nvSpPr>
        <p:spPr/>
      </p:sp>
      <p:sp>
        <p:nvSpPr>
          <p:cNvPr id="1048838"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x-none" sz="1200" dirty="0" smtClean="0">
                <a:solidFill>
                  <a:srgbClr val="000000"/>
                </a:solidFill>
              </a:rPr>
              <a:t>W</a:t>
            </a:r>
            <a:r>
              <a:rPr lang="en-US" altLang="zh-CN" sz="1200" dirty="0" smtClean="0">
                <a:solidFill>
                  <a:srgbClr val="000000"/>
                </a:solidFill>
              </a:rPr>
              <a:t>hile in h</a:t>
            </a:r>
            <a:r>
              <a:rPr lang="en-US" altLang="x-none" sz="1200" dirty="0" smtClean="0">
                <a:solidFill>
                  <a:srgbClr val="000000"/>
                </a:solidFill>
              </a:rPr>
              <a:t>igh speed mobility cases,</a:t>
            </a:r>
            <a:r>
              <a:rPr lang="en-US" altLang="x-none" sz="1200" baseline="0" dirty="0" smtClean="0">
                <a:solidFill>
                  <a:srgbClr val="000000"/>
                </a:solidFill>
              </a:rPr>
              <a:t> the o</a:t>
            </a:r>
            <a:r>
              <a:rPr lang="en-US" altLang="zh-CN" dirty="0" smtClean="0"/>
              <a:t>ut-of-order problem is</a:t>
            </a:r>
            <a:r>
              <a:rPr lang="en-US" altLang="zh-CN" baseline="0" dirty="0" smtClean="0"/>
              <a:t> mainly caused by</a:t>
            </a:r>
            <a:r>
              <a:rPr lang="en-US" altLang="zh-CN" dirty="0" smtClean="0"/>
              <a:t> significant RTT spikes . 【】We can see that </a:t>
            </a:r>
            <a:r>
              <a:rPr lang="en-US" altLang="x-none" sz="1200" baseline="0" dirty="0" smtClean="0">
                <a:solidFill>
                  <a:srgbClr val="000000"/>
                </a:solidFill>
              </a:rPr>
              <a:t>the</a:t>
            </a:r>
            <a:r>
              <a:rPr lang="en-US" altLang="x-none" sz="1200" b="0" dirty="0" smtClean="0">
                <a:solidFill>
                  <a:srgbClr val="000000"/>
                </a:solidFill>
              </a:rPr>
              <a:t> </a:t>
            </a:r>
            <a:r>
              <a:rPr lang="zh-CN" altLang="zh-CN" sz="1200" b="0" dirty="0" smtClean="0">
                <a:solidFill>
                  <a:srgbClr val="000000"/>
                </a:solidFill>
              </a:rPr>
              <a:t>out-of-order queu</a:t>
            </a:r>
            <a:r>
              <a:rPr lang="en-US" altLang="zh-CN" sz="1200" b="0" dirty="0" smtClean="0">
                <a:solidFill>
                  <a:srgbClr val="000000"/>
                </a:solidFill>
              </a:rPr>
              <a:t>e</a:t>
            </a:r>
            <a:r>
              <a:rPr lang="en-US" altLang="x-none" sz="1200" b="0" dirty="0" smtClean="0">
                <a:solidFill>
                  <a:srgbClr val="000000"/>
                </a:solidFill>
              </a:rPr>
              <a:t> </a:t>
            </a:r>
            <a:r>
              <a:rPr lang="zh-CN" altLang="zh-CN" sz="1200" b="0" dirty="0" smtClean="0">
                <a:solidFill>
                  <a:srgbClr val="000000"/>
                </a:solidFill>
              </a:rPr>
              <a:t>size </a:t>
            </a:r>
            <a:r>
              <a:rPr lang="en-US" altLang="zh-CN" sz="1200" b="0" dirty="0" smtClean="0">
                <a:solidFill>
                  <a:srgbClr val="000000"/>
                </a:solidFill>
              </a:rPr>
              <a:t>increases significantly </a:t>
            </a:r>
            <a:r>
              <a:rPr lang="zh-CN" altLang="zh-CN" sz="1200" b="0" dirty="0" smtClean="0">
                <a:solidFill>
                  <a:srgbClr val="000000"/>
                </a:solidFill>
              </a:rPr>
              <a:t>around </a:t>
            </a:r>
            <a:r>
              <a:rPr lang="en-US" altLang="zh-CN" sz="1200" b="0" dirty="0" smtClean="0">
                <a:solidFill>
                  <a:srgbClr val="000000"/>
                </a:solidFill>
              </a:rPr>
              <a:t>moments of handoff. 【】</a:t>
            </a:r>
            <a:r>
              <a:rPr lang="zh-CN" altLang="zh-CN" sz="1200" b="0" dirty="0" smtClean="0">
                <a:solidFill>
                  <a:srgbClr val="000000"/>
                </a:solidFill>
              </a:rPr>
              <a:t>Since only order</a:t>
            </a:r>
            <a:r>
              <a:rPr lang="en-US" altLang="zh-CN" sz="1200" b="0" dirty="0" err="1" smtClean="0">
                <a:solidFill>
                  <a:srgbClr val="000000"/>
                </a:solidFill>
              </a:rPr>
              <a:t>ed</a:t>
            </a:r>
            <a:r>
              <a:rPr lang="en-US" altLang="x-none" sz="1200" b="0" dirty="0" smtClean="0">
                <a:solidFill>
                  <a:srgbClr val="000000"/>
                </a:solidFill>
              </a:rPr>
              <a:t> </a:t>
            </a:r>
            <a:r>
              <a:rPr lang="zh-CN" altLang="zh-CN" sz="1200" b="0" dirty="0" smtClean="0">
                <a:solidFill>
                  <a:srgbClr val="000000"/>
                </a:solidFill>
              </a:rPr>
              <a:t>packets</a:t>
            </a:r>
            <a:r>
              <a:rPr lang="en-US" altLang="x-none" sz="1200" b="0" dirty="0" smtClean="0">
                <a:solidFill>
                  <a:srgbClr val="000000"/>
                </a:solidFill>
              </a:rPr>
              <a:t> </a:t>
            </a:r>
            <a:r>
              <a:rPr lang="zh-CN" altLang="zh-CN" sz="1200" b="0" dirty="0" smtClean="0">
                <a:solidFill>
                  <a:srgbClr val="000000"/>
                </a:solidFill>
              </a:rPr>
              <a:t>can be used to calculate the </a:t>
            </a:r>
            <a:r>
              <a:rPr lang="en-US" altLang="zh-CN" sz="1200" b="0" dirty="0" err="1" smtClean="0">
                <a:solidFill>
                  <a:srgbClr val="000000"/>
                </a:solidFill>
              </a:rPr>
              <a:t>goodput</a:t>
            </a:r>
            <a:r>
              <a:rPr lang="zh-CN" altLang="zh-CN" sz="1200" b="0" dirty="0" smtClean="0">
                <a:solidFill>
                  <a:srgbClr val="000000"/>
                </a:solidFill>
              </a:rPr>
              <a:t>,</a:t>
            </a:r>
            <a:r>
              <a:rPr lang="en-US" altLang="x-none" sz="1200" b="0" dirty="0" smtClean="0">
                <a:solidFill>
                  <a:srgbClr val="000000"/>
                </a:solidFill>
              </a:rPr>
              <a:t> </a:t>
            </a:r>
            <a:r>
              <a:rPr lang="zh-CN" altLang="zh-CN" sz="1200" b="0" dirty="0" smtClean="0">
                <a:solidFill>
                  <a:srgbClr val="000000"/>
                </a:solidFill>
              </a:rPr>
              <a:t>the gap</a:t>
            </a:r>
            <a:r>
              <a:rPr lang="en-US" altLang="x-none" sz="1200" b="0" dirty="0" smtClean="0">
                <a:solidFill>
                  <a:srgbClr val="000000"/>
                </a:solidFill>
              </a:rPr>
              <a:t> </a:t>
            </a:r>
            <a:r>
              <a:rPr lang="zh-CN" altLang="zh-CN" sz="1200" b="0" dirty="0" smtClean="0">
                <a:solidFill>
                  <a:srgbClr val="000000"/>
                </a:solidFill>
              </a:rPr>
              <a:t>between throughput and </a:t>
            </a:r>
            <a:r>
              <a:rPr lang="en-US" altLang="zh-CN" sz="1200" b="0" dirty="0" err="1" smtClean="0">
                <a:solidFill>
                  <a:srgbClr val="000000"/>
                </a:solidFill>
              </a:rPr>
              <a:t>goodput</a:t>
            </a:r>
            <a:r>
              <a:rPr lang="en-US" altLang="zh-CN" sz="1200" b="0" dirty="0" smtClean="0">
                <a:solidFill>
                  <a:srgbClr val="000000"/>
                </a:solidFill>
              </a:rPr>
              <a:t> </a:t>
            </a:r>
            <a:r>
              <a:rPr lang="zh-CN" altLang="zh-CN" sz="1200" b="0" dirty="0" smtClean="0">
                <a:solidFill>
                  <a:srgbClr val="000000"/>
                </a:solidFill>
              </a:rPr>
              <a:t>is enlarge</a:t>
            </a:r>
            <a:r>
              <a:rPr lang="en-US" altLang="x-none" sz="1200" b="0" dirty="0" smtClean="0">
                <a:solidFill>
                  <a:srgbClr val="000000"/>
                </a:solidFill>
              </a:rPr>
              <a:t>d.</a:t>
            </a:r>
            <a:r>
              <a:rPr lang="zh-CN" altLang="zh-CN" sz="1200" b="0" dirty="0" smtClean="0">
                <a:solidFill>
                  <a:srgbClr val="000000"/>
                </a:solidFill>
              </a:rPr>
              <a:t> </a:t>
            </a:r>
            <a:r>
              <a:rPr lang="en-US" altLang="zh-CN" sz="1200" dirty="0" smtClean="0">
                <a:latin typeface="Verdana" panose="020B0604030504040204" pitchFamily="34" charset="0"/>
                <a:ea typeface="Verdana" panose="020B0604030504040204" pitchFamily="34" charset="0"/>
                <a:cs typeface="Verdana" panose="020B0604030504040204" pitchFamily="34" charset="0"/>
              </a:rPr>
              <a:t>To</a:t>
            </a:r>
            <a:r>
              <a:rPr lang="en-US" altLang="zh-CN" sz="1200" baseline="0" dirty="0" smtClean="0">
                <a:latin typeface="Verdana" panose="020B0604030504040204" pitchFamily="34" charset="0"/>
                <a:ea typeface="Verdana" panose="020B0604030504040204" pitchFamily="34" charset="0"/>
                <a:cs typeface="Verdana" panose="020B0604030504040204" pitchFamily="34" charset="0"/>
              </a:rPr>
              <a:t> summarize, </a:t>
            </a:r>
            <a:r>
              <a:rPr lang="en-US" altLang="zh-CN" sz="1200" dirty="0" smtClean="0">
                <a:latin typeface="Verdana" panose="020B0604030504040204" pitchFamily="34" charset="0"/>
                <a:ea typeface="Verdana" panose="020B0604030504040204" pitchFamily="34" charset="0"/>
                <a:cs typeface="Verdana" panose="020B0604030504040204" pitchFamily="34" charset="0"/>
              </a:rPr>
              <a:t>MPTCP’s efficiency of congestion control and scheduling</a:t>
            </a:r>
            <a:r>
              <a:rPr lang="en-US" altLang="zh-CN" sz="1200" baseline="0" dirty="0" smtClean="0">
                <a:latin typeface="Verdana" panose="020B0604030504040204" pitchFamily="34" charset="0"/>
                <a:ea typeface="Verdana" panose="020B0604030504040204" pitchFamily="34" charset="0"/>
                <a:cs typeface="Verdana" panose="020B0604030504040204" pitchFamily="34" charset="0"/>
              </a:rPr>
              <a:t> </a:t>
            </a:r>
            <a:r>
              <a:rPr lang="en-US" altLang="zh-CN" sz="1200" dirty="0" smtClean="0">
                <a:latin typeface="Verdana" panose="020B0604030504040204" pitchFamily="34" charset="0"/>
                <a:ea typeface="Verdana" panose="020B0604030504040204" pitchFamily="34" charset="0"/>
                <a:cs typeface="Verdana" panose="020B0604030504040204" pitchFamily="34" charset="0"/>
              </a:rPr>
              <a:t>is low in high</a:t>
            </a:r>
            <a:r>
              <a:rPr lang="en-US" altLang="zh-CN" sz="1200" baseline="0" dirty="0" smtClean="0">
                <a:latin typeface="Verdana" panose="020B0604030504040204" pitchFamily="34" charset="0"/>
                <a:ea typeface="Verdana" panose="020B0604030504040204" pitchFamily="34" charset="0"/>
                <a:cs typeface="Verdana" panose="020B0604030504040204" pitchFamily="34" charset="0"/>
              </a:rPr>
              <a:t> speed mobility scenarios</a:t>
            </a:r>
            <a:r>
              <a:rPr lang="en-US" altLang="zh-CN" sz="1200" dirty="0" smtClean="0">
                <a:latin typeface="Verdana" panose="020B0604030504040204" pitchFamily="34" charset="0"/>
                <a:ea typeface="Verdana" panose="020B0604030504040204" pitchFamily="34" charset="0"/>
                <a:cs typeface="Verdana" panose="020B0604030504040204" pitchFamily="34" charset="0"/>
              </a:rPr>
              <a:t>.</a:t>
            </a:r>
            <a:endParaRPr lang="en-US" altLang="zh-CN" dirty="0"/>
          </a:p>
          <a:p>
            <a:endParaRPr lang="zh-CN" altLang="en-US" dirty="0"/>
          </a:p>
        </p:txBody>
      </p:sp>
      <p:sp>
        <p:nvSpPr>
          <p:cNvPr id="1048839" name="灯片编号占位符 3"/>
          <p:cNvSpPr>
            <a:spLocks noGrp="1"/>
          </p:cNvSpPr>
          <p:nvPr>
            <p:ph type="sldNum" sz="quarter" idx="10"/>
          </p:nvPr>
        </p:nvSpPr>
        <p:spPr/>
        <p:txBody>
          <a:bodyPr/>
          <a:lstStyle/>
          <a:p>
            <a:fld id="{8E21C66E-145F-45C1-A05E-25E71E1958E1}" type="slidenum">
              <a:rPr lang="zh-CN" altLang="en-US" smtClean="0"/>
              <a:t>20</a:t>
            </a:fld>
            <a:endParaRPr lang="zh-CN" altLang="en-US"/>
          </a:p>
        </p:txBody>
      </p:sp>
    </p:spTree>
    <p:extLst>
      <p:ext uri="{BB962C8B-B14F-4D97-AF65-F5344CB8AC3E}">
        <p14:creationId xmlns:p14="http://schemas.microsoft.com/office/powerpoint/2010/main" val="5817618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8" name="幻灯片图像占位符 1"/>
          <p:cNvSpPr>
            <a:spLocks noGrp="1" noRot="1" noChangeAspect="1"/>
          </p:cNvSpPr>
          <p:nvPr>
            <p:ph type="sldImg"/>
          </p:nvPr>
        </p:nvSpPr>
        <p:spPr>
          <a:xfrm>
            <a:off x="381000" y="685800"/>
            <a:ext cx="6096000" cy="3429000"/>
          </a:xfrm>
        </p:spPr>
      </p:sp>
      <p:sp>
        <p:nvSpPr>
          <p:cNvPr id="1048589"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latin typeface="Verdana" panose="020B0604030504040204" pitchFamily="34" charset="0"/>
                <a:ea typeface="Verdana" panose="020B0604030504040204" pitchFamily="34" charset="0"/>
                <a:cs typeface="Verdana" panose="020B0604030504040204" pitchFamily="34" charset="0"/>
              </a:rPr>
              <a:t>To</a:t>
            </a:r>
            <a:r>
              <a:rPr lang="en-US" altLang="zh-CN" sz="1200" baseline="0" dirty="0" smtClean="0">
                <a:latin typeface="Verdana" panose="020B0604030504040204" pitchFamily="34" charset="0"/>
                <a:ea typeface="Verdana" panose="020B0604030504040204" pitchFamily="34" charset="0"/>
                <a:cs typeface="Verdana" panose="020B0604030504040204" pitchFamily="34" charset="0"/>
              </a:rPr>
              <a:t> conclude</a:t>
            </a:r>
            <a:r>
              <a:rPr lang="en-US" altLang="zh-CN" sz="1200" dirty="0" smtClean="0">
                <a:latin typeface="Verdana" panose="020B0604030504040204" pitchFamily="34" charset="0"/>
                <a:ea typeface="Verdana" panose="020B0604030504040204" pitchFamily="34" charset="0"/>
                <a:cs typeface="Verdana" panose="020B0604030504040204" pitchFamily="34" charset="0"/>
              </a:rPr>
              <a:t>, we performed a large scale MPTCP measurement with two carriers on high</a:t>
            </a:r>
            <a:r>
              <a:rPr lang="en-US" altLang="zh-CN" sz="1200" baseline="0" dirty="0" smtClean="0">
                <a:latin typeface="Verdana" panose="020B0604030504040204" pitchFamily="34" charset="0"/>
                <a:ea typeface="Verdana" panose="020B0604030504040204" pitchFamily="34" charset="0"/>
                <a:cs typeface="Verdana" panose="020B0604030504040204" pitchFamily="34" charset="0"/>
              </a:rPr>
              <a:t> speed rails</a:t>
            </a:r>
            <a:r>
              <a:rPr lang="en-US" altLang="zh-CN" sz="1200" dirty="0" smtClean="0">
                <a:latin typeface="Verdana" panose="020B0604030504040204" pitchFamily="34" charset="0"/>
                <a:ea typeface="Verdana" panose="020B0604030504040204" pitchFamily="34" charset="0"/>
                <a:cs typeface="Verdana" panose="020B0604030504040204" pitchFamily="34" charset="0"/>
              </a:rPr>
              <a:t>. Our key insight is that </a:t>
            </a:r>
            <a:r>
              <a:rPr lang="en-US" altLang="x-none" sz="1200" dirty="0" smtClean="0"/>
              <a:t>MPTCP’s value is proven mostly in reliability enhancement rather than bandwidth aggregation.</a:t>
            </a:r>
            <a:r>
              <a:rPr lang="en-US" altLang="x-none" sz="1200" baseline="0" dirty="0" smtClean="0"/>
              <a:t> </a:t>
            </a:r>
            <a:r>
              <a:rPr lang="en-US" altLang="zh-CN" sz="1200" dirty="0" smtClean="0">
                <a:latin typeface="Verdana" panose="020B0604030504040204" pitchFamily="34" charset="0"/>
                <a:ea typeface="Verdana" panose="020B0604030504040204" pitchFamily="34" charset="0"/>
                <a:cs typeface="Verdana" panose="020B0604030504040204" pitchFamily="34" charset="0"/>
              </a:rPr>
              <a:t>We find that, as expected, MPTCP gains</a:t>
            </a:r>
            <a:r>
              <a:rPr lang="en-US" altLang="zh-CN" sz="1200" baseline="0" dirty="0" smtClean="0">
                <a:latin typeface="Verdana" panose="020B0604030504040204" pitchFamily="34" charset="0"/>
                <a:ea typeface="Verdana" panose="020B0604030504040204" pitchFamily="34" charset="0"/>
                <a:cs typeface="Verdana" panose="020B0604030504040204" pitchFamily="34" charset="0"/>
              </a:rPr>
              <a:t> </a:t>
            </a:r>
            <a:r>
              <a:rPr lang="en-US" altLang="zh-CN" sz="1200" dirty="0" smtClean="0">
                <a:latin typeface="Verdana" panose="020B0604030504040204" pitchFamily="34" charset="0"/>
                <a:ea typeface="Verdana" panose="020B0604030504040204" pitchFamily="34" charset="0"/>
                <a:cs typeface="Verdana" panose="020B0604030504040204" pitchFamily="34" charset="0"/>
              </a:rPr>
              <a:t>a significant advantage in robustness. However, unexpectedly, the efficiency of MPTCP is far from being</a:t>
            </a:r>
            <a:r>
              <a:rPr lang="en-US" altLang="zh-CN" sz="1200" baseline="0" dirty="0" smtClean="0">
                <a:latin typeface="Verdana" panose="020B0604030504040204" pitchFamily="34" charset="0"/>
                <a:ea typeface="Verdana" panose="020B0604030504040204" pitchFamily="34" charset="0"/>
                <a:cs typeface="Verdana" panose="020B0604030504040204" pitchFamily="34" charset="0"/>
              </a:rPr>
              <a:t> </a:t>
            </a:r>
            <a:r>
              <a:rPr lang="en-US" altLang="zh-CN" sz="1200" dirty="0" smtClean="0">
                <a:latin typeface="Verdana" panose="020B0604030504040204" pitchFamily="34" charset="0"/>
                <a:ea typeface="Verdana" panose="020B0604030504040204" pitchFamily="34" charset="0"/>
                <a:cs typeface="Verdana" panose="020B0604030504040204" pitchFamily="34" charset="0"/>
              </a:rPr>
              <a:t>satisfactory. It</a:t>
            </a:r>
            <a:r>
              <a:rPr lang="en-US" altLang="zh-CN" sz="1200" baseline="0" dirty="0" smtClean="0">
                <a:latin typeface="Verdana" panose="020B0604030504040204" pitchFamily="34" charset="0"/>
                <a:ea typeface="Verdana" panose="020B0604030504040204" pitchFamily="34" charset="0"/>
                <a:cs typeface="Verdana" panose="020B0604030504040204" pitchFamily="34" charset="0"/>
              </a:rPr>
              <a:t> is the</a:t>
            </a:r>
            <a:r>
              <a:rPr lang="en-US" altLang="zh-CN" sz="1200" dirty="0" smtClean="0">
                <a:latin typeface="Verdana" panose="020B0604030504040204" pitchFamily="34" charset="0"/>
                <a:ea typeface="Verdana" panose="020B0604030504040204" pitchFamily="34" charset="0"/>
                <a:cs typeface="Verdana" panose="020B0604030504040204" pitchFamily="34" charset="0"/>
              </a:rPr>
              <a:t> poor adaptability to frequent handoffs by MPTCP’s key operations in sub-flow establishment, scheduling and congestion control prevents MPTCP from showing enough advantage of using two carriers simultaneously.  Apart</a:t>
            </a:r>
            <a:r>
              <a:rPr lang="en-US" altLang="zh-CN" sz="1200" baseline="0" dirty="0" smtClean="0">
                <a:latin typeface="Verdana" panose="020B0604030504040204" pitchFamily="34" charset="0"/>
                <a:ea typeface="Verdana" panose="020B0604030504040204" pitchFamily="34" charset="0"/>
                <a:cs typeface="Verdana" panose="020B0604030504040204" pitchFamily="34" charset="0"/>
              </a:rPr>
              <a:t> from some state-of-the-art works </a:t>
            </a:r>
            <a:r>
              <a:rPr lang="en-US" altLang="x-none" sz="1200" baseline="0" dirty="0" smtClean="0"/>
              <a:t>that may help MPTCP better fit the </a:t>
            </a:r>
            <a:r>
              <a:rPr lang="en-US" altLang="zh-CN" sz="1200" baseline="0" dirty="0" smtClean="0"/>
              <a:t>high speed mobility cases.  It is also suggested </a:t>
            </a:r>
            <a:r>
              <a:rPr lang="en-US" altLang="zh-CN" sz="1600" baseline="0" dirty="0" smtClean="0">
                <a:solidFill>
                  <a:srgbClr val="00B050"/>
                </a:solidFill>
              </a:rPr>
              <a:t>h</a:t>
            </a:r>
            <a:r>
              <a:rPr lang="en-US" sz="1200" b="0" i="0" u="none" strike="noStrike" kern="1200" baseline="0" dirty="0" smtClean="0">
                <a:solidFill>
                  <a:schemeClr val="tx1"/>
                </a:solidFill>
                <a:latin typeface="+mn-lt"/>
                <a:ea typeface="+mn-ea"/>
                <a:cs typeface="+mn-cs"/>
              </a:rPr>
              <a:t>andoff pattern detection and prediction along high speed rails. In this case, we can establish </a:t>
            </a:r>
            <a:r>
              <a:rPr lang="en-US" altLang="x-none" sz="1600" baseline="0" dirty="0" smtClean="0">
                <a:solidFill>
                  <a:srgbClr val="00B050"/>
                </a:solidFill>
              </a:rPr>
              <a:t>new sub-flows outside a predicted handoff</a:t>
            </a:r>
            <a:r>
              <a:rPr lang="en-US" altLang="x-none" sz="1600" baseline="0" dirty="0" smtClean="0">
                <a:solidFill>
                  <a:schemeClr val="tx1"/>
                </a:solidFill>
              </a:rPr>
              <a:t>, </a:t>
            </a:r>
            <a:r>
              <a:rPr lang="en-US" altLang="zh-CN" dirty="0" smtClean="0"/>
              <a:t>retransmit </a:t>
            </a:r>
            <a:r>
              <a:rPr lang="en-US" altLang="zh-CN" sz="1200" dirty="0" smtClean="0"/>
              <a:t>lost packet of the handoff path via other</a:t>
            </a:r>
            <a:r>
              <a:rPr lang="en-US" altLang="zh-CN" sz="1200" baseline="0" dirty="0" smtClean="0"/>
              <a:t> path that is not suffering a handoff. Furthermore, we can </a:t>
            </a:r>
            <a:r>
              <a:rPr lang="en-US" altLang="zh-CN" sz="1200" dirty="0" smtClean="0"/>
              <a:t>d</a:t>
            </a:r>
            <a:r>
              <a:rPr lang="en-US" altLang="x-none" sz="1050" dirty="0" smtClean="0"/>
              <a:t>ifferentiate </a:t>
            </a:r>
            <a:r>
              <a:rPr lang="en-US" altLang="zh-CN" sz="1050" dirty="0" smtClean="0"/>
              <a:t>handoff</a:t>
            </a:r>
            <a:r>
              <a:rPr lang="en-US" altLang="zh-CN" sz="1050" baseline="0" dirty="0" smtClean="0"/>
              <a:t> and </a:t>
            </a:r>
            <a:r>
              <a:rPr lang="en-US" altLang="x-none" sz="1050" dirty="0" smtClean="0"/>
              <a:t>congestion.</a:t>
            </a:r>
            <a:r>
              <a:rPr lang="en-US" altLang="x-none" sz="1050" baseline="0" dirty="0" smtClean="0"/>
              <a:t> We suggest new c</a:t>
            </a:r>
            <a:r>
              <a:rPr lang="en-US" altLang="x-none" sz="1050" dirty="0" smtClean="0"/>
              <a:t>oupled congestion control that is not loss-based. If</a:t>
            </a:r>
            <a:r>
              <a:rPr lang="en-US" altLang="x-none" sz="1050" baseline="0" dirty="0" smtClean="0"/>
              <a:t> you</a:t>
            </a:r>
            <a:r>
              <a:rPr lang="en-US" altLang="x-none" sz="1050" dirty="0" smtClean="0"/>
              <a:t> do</a:t>
            </a:r>
            <a:r>
              <a:rPr lang="en-US" altLang="x-none" sz="1050" baseline="0" dirty="0" smtClean="0"/>
              <a:t> not care much about f</a:t>
            </a:r>
            <a:r>
              <a:rPr lang="en-US" altLang="x-none" sz="1050" dirty="0" smtClean="0"/>
              <a:t>airness in this case. Just apply </a:t>
            </a:r>
            <a:r>
              <a:rPr lang="en-US" altLang="x-none" sz="1050" b="0" dirty="0" smtClean="0"/>
              <a:t>uncoupled</a:t>
            </a:r>
            <a:r>
              <a:rPr lang="en-US" altLang="x-none" sz="1050" dirty="0" smtClean="0"/>
              <a:t>! </a:t>
            </a:r>
            <a:endParaRPr lang="en-US" altLang="zh-CN" dirty="0"/>
          </a:p>
        </p:txBody>
      </p:sp>
      <p:sp>
        <p:nvSpPr>
          <p:cNvPr id="1048590" name="灯片编号占位符 3"/>
          <p:cNvSpPr>
            <a:spLocks noGrp="1"/>
          </p:cNvSpPr>
          <p:nvPr>
            <p:ph type="sldNum" sz="quarter" idx="10"/>
          </p:nvPr>
        </p:nvSpPr>
        <p:spPr/>
        <p:txBody>
          <a:bodyPr/>
          <a:lstStyle/>
          <a:p>
            <a:fld id="{8E21C66E-145F-45C1-A05E-25E71E1958E1}" type="slidenum">
              <a:rPr lang="zh-CN" altLang="en-US" smtClean="0"/>
              <a:t>21</a:t>
            </a:fld>
            <a:endParaRPr lang="zh-CN" altLang="en-US"/>
          </a:p>
        </p:txBody>
      </p:sp>
    </p:spTree>
    <p:extLst>
      <p:ext uri="{BB962C8B-B14F-4D97-AF65-F5344CB8AC3E}">
        <p14:creationId xmlns:p14="http://schemas.microsoft.com/office/powerpoint/2010/main" val="13259853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8E21C66E-145F-45C1-A05E-25E71E1958E1}" type="slidenum">
              <a:rPr lang="zh-CN" altLang="en-US" smtClean="0"/>
              <a:t>22</a:t>
            </a:fld>
            <a:endParaRPr lang="zh-CN" altLang="en-US"/>
          </a:p>
        </p:txBody>
      </p:sp>
    </p:spTree>
    <p:extLst>
      <p:ext uri="{BB962C8B-B14F-4D97-AF65-F5344CB8AC3E}">
        <p14:creationId xmlns:p14="http://schemas.microsoft.com/office/powerpoint/2010/main" val="33436701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kern="1200" dirty="0" smtClean="0">
                <a:solidFill>
                  <a:schemeClr val="tx1"/>
                </a:solidFill>
                <a:effectLst/>
                <a:latin typeface="+mn-lt"/>
                <a:ea typeface="+mn-ea"/>
                <a:cs typeface="+mn-cs"/>
              </a:rPr>
              <a:t>Users is likely to use multiple carriers in the following three ways. First of all, it is quite normal for business people to </a:t>
            </a:r>
            <a:r>
              <a:rPr lang="en-US" altLang="zh-CN" sz="1200" kern="1200" dirty="0" smtClean="0">
                <a:solidFill>
                  <a:schemeClr val="tx1"/>
                </a:solidFill>
                <a:effectLst/>
                <a:latin typeface="+mn-lt"/>
                <a:ea typeface="+mn-ea"/>
                <a:cs typeface="+mn-cs"/>
              </a:rPr>
              <a:t>have </a:t>
            </a:r>
            <a:r>
              <a:rPr lang="en-US" sz="1200" kern="1200" dirty="0" smtClean="0">
                <a:solidFill>
                  <a:schemeClr val="tx1"/>
                </a:solidFill>
                <a:effectLst/>
                <a:latin typeface="+mn-lt"/>
                <a:ea typeface="+mn-ea"/>
                <a:cs typeface="+mn-cs"/>
              </a:rPr>
              <a:t>more than one phone. A user creates a Wi-Fi access point via one phone, and then another phone connected to this access point is able to achieve two-carrier access. Secondly, in China, free Wi-Fi access based on the carrier network is already available on the Shanghai-Beijing line on </a:t>
            </a:r>
            <a:r>
              <a:rPr lang="en-US" sz="1200" kern="1200" dirty="0" err="1" smtClean="0">
                <a:solidFill>
                  <a:schemeClr val="tx1"/>
                </a:solidFill>
                <a:effectLst/>
                <a:latin typeface="+mn-lt"/>
                <a:ea typeface="+mn-ea"/>
                <a:cs typeface="+mn-cs"/>
              </a:rPr>
              <a:t>Fuxing</a:t>
            </a:r>
            <a:r>
              <a:rPr lang="en-US" sz="1200" kern="1200" dirty="0" smtClean="0">
                <a:solidFill>
                  <a:schemeClr val="tx1"/>
                </a:solidFill>
                <a:effectLst/>
                <a:latin typeface="+mn-lt"/>
                <a:ea typeface="+mn-ea"/>
                <a:cs typeface="+mn-cs"/>
              </a:rPr>
              <a:t> run, and Wi-Fi is going to be available on all high-speed trains in the </a:t>
            </a:r>
            <a:r>
              <a:rPr lang="en-US" sz="1200" kern="1200" dirty="0" smtClean="0">
                <a:solidFill>
                  <a:schemeClr val="tx1"/>
                </a:solidFill>
                <a:effectLst/>
                <a:latin typeface="+mn-lt"/>
                <a:ea typeface="+mn-ea"/>
                <a:cs typeface="+mn-cs"/>
              </a:rPr>
              <a:t>future. </a:t>
            </a:r>
            <a:r>
              <a:rPr lang="en-US" sz="1200" kern="1200" dirty="0" smtClean="0">
                <a:solidFill>
                  <a:schemeClr val="tx1"/>
                </a:solidFill>
                <a:effectLst/>
                <a:latin typeface="+mn-lt"/>
                <a:ea typeface="+mn-ea"/>
                <a:cs typeface="+mn-cs"/>
              </a:rPr>
              <a:t>Finally, </a:t>
            </a:r>
            <a:r>
              <a:rPr lang="en-US" sz="1200" kern="1200" dirty="0" smtClean="0">
                <a:solidFill>
                  <a:schemeClr val="tx1"/>
                </a:solidFill>
                <a:effectLst/>
                <a:latin typeface="+mn-lt"/>
                <a:ea typeface="+mn-ea"/>
                <a:cs typeface="+mn-cs"/>
              </a:rPr>
              <a:t>Huawei </a:t>
            </a:r>
            <a:r>
              <a:rPr lang="en-US" sz="1200" kern="1200" dirty="0" smtClean="0">
                <a:solidFill>
                  <a:schemeClr val="tx1"/>
                </a:solidFill>
                <a:effectLst/>
                <a:latin typeface="+mn-lt"/>
                <a:ea typeface="+mn-ea"/>
                <a:cs typeface="+mn-cs"/>
              </a:rPr>
              <a:t>is actively driving the growth of dual-LTE phones with two SIM cards that provide data access </a:t>
            </a:r>
            <a:r>
              <a:rPr lang="en-US" sz="1200" kern="1200" dirty="0" smtClean="0">
                <a:solidFill>
                  <a:schemeClr val="tx1"/>
                </a:solidFill>
                <a:effectLst/>
                <a:latin typeface="+mn-lt"/>
                <a:ea typeface="+mn-ea"/>
                <a:cs typeface="+mn-cs"/>
              </a:rPr>
              <a:t>simultaneously</a:t>
            </a:r>
            <a:r>
              <a:rPr lang="en-US" altLang="zh-CN" sz="1200" kern="1200" dirty="0" smtClean="0">
                <a:solidFill>
                  <a:schemeClr val="tx1"/>
                </a:solidFill>
                <a:effectLst/>
                <a:latin typeface="+mn-lt"/>
                <a:ea typeface="+mn-ea"/>
                <a:cs typeface="+mn-cs"/>
              </a:rPr>
              <a:t>.</a:t>
            </a:r>
            <a:r>
              <a:rPr lang="zh-CN" altLang="en-US" sz="1200" kern="1200" baseline="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MediaTek</a:t>
            </a:r>
            <a:r>
              <a:rPr lang="en-US" sz="1200" kern="1200" dirty="0" smtClean="0">
                <a:solidFill>
                  <a:schemeClr val="tx1"/>
                </a:solidFill>
                <a:effectLst/>
                <a:latin typeface="+mn-lt"/>
                <a:ea typeface="+mn-ea"/>
                <a:cs typeface="+mn-cs"/>
              </a:rPr>
              <a:t> is </a:t>
            </a:r>
            <a:r>
              <a:rPr lang="en-US" sz="1200" kern="1200" dirty="0" smtClean="0">
                <a:solidFill>
                  <a:schemeClr val="tx1"/>
                </a:solidFill>
                <a:effectLst/>
                <a:latin typeface="+mn-lt"/>
                <a:ea typeface="+mn-ea"/>
                <a:cs typeface="+mn-cs"/>
              </a:rPr>
              <a:t>also advancing the dual 4G technology which provides a high data throughput performance and more reliable </a:t>
            </a:r>
            <a:r>
              <a:rPr lang="en-US" sz="1200" kern="1200" dirty="0" smtClean="0">
                <a:solidFill>
                  <a:schemeClr val="tx1"/>
                </a:solidFill>
                <a:effectLst/>
                <a:latin typeface="+mn-lt"/>
                <a:ea typeface="+mn-ea"/>
                <a:cs typeface="+mn-cs"/>
              </a:rPr>
              <a:t>coverag</a:t>
            </a:r>
            <a:r>
              <a:rPr lang="en-US" altLang="zh-CN" sz="1200" kern="1200" dirty="0" smtClean="0">
                <a:solidFill>
                  <a:schemeClr val="tx1"/>
                </a:solidFill>
                <a:effectLst/>
                <a:latin typeface="+mn-lt"/>
                <a:ea typeface="+mn-ea"/>
                <a:cs typeface="+mn-cs"/>
              </a:rPr>
              <a:t>e</a:t>
            </a:r>
            <a:r>
              <a:rPr lang="en-US"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8E21C66E-145F-45C1-A05E-25E71E1958E1}" type="slidenum">
              <a:rPr lang="zh-CN" altLang="en-US" smtClean="0"/>
              <a:t>23</a:t>
            </a:fld>
            <a:endParaRPr lang="zh-CN" altLang="en-US"/>
          </a:p>
        </p:txBody>
      </p:sp>
    </p:spTree>
    <p:extLst>
      <p:ext uri="{BB962C8B-B14F-4D97-AF65-F5344CB8AC3E}">
        <p14:creationId xmlns:p14="http://schemas.microsoft.com/office/powerpoint/2010/main" val="8025225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74" name="幻灯片图像占位符 1"/>
          <p:cNvSpPr>
            <a:spLocks noGrp="1" noRot="1" noChangeAspect="1"/>
          </p:cNvSpPr>
          <p:nvPr>
            <p:ph type="sldImg"/>
          </p:nvPr>
        </p:nvSpPr>
        <p:spPr/>
      </p:sp>
      <p:sp>
        <p:nvSpPr>
          <p:cNvPr id="1048775" name="备注占位符 2"/>
          <p:cNvSpPr>
            <a:spLocks noGrp="1"/>
          </p:cNvSpPr>
          <p:nvPr>
            <p:ph type="body" idx="1"/>
          </p:nvPr>
        </p:nvSpPr>
        <p:spPr/>
        <p:txBody>
          <a:bodyPr/>
          <a:lstStyle/>
          <a:p>
            <a:r>
              <a:rPr lang="en-US" altLang="zh-CN" dirty="0" smtClean="0"/>
              <a:t>To explain this issue clearly, we show three examples: first, in static cases, only a few multiplicative decreases occur due to light packet losses</a:t>
            </a:r>
            <a:r>
              <a:rPr lang="en-US" altLang="zh-CN" baseline="0" dirty="0" smtClean="0"/>
              <a:t> </a:t>
            </a:r>
            <a:r>
              <a:rPr lang="en-US" altLang="zh-CN" dirty="0" smtClean="0"/>
              <a:t>in two paths, and the distribution of CWND between two paths is quite balanced. </a:t>
            </a:r>
          </a:p>
          <a:p>
            <a:endParaRPr lang="en-US" altLang="zh-CN" dirty="0" smtClean="0"/>
          </a:p>
          <a:p>
            <a:endParaRPr lang="zh-CN" altLang="en-US" dirty="0"/>
          </a:p>
        </p:txBody>
      </p:sp>
      <p:sp>
        <p:nvSpPr>
          <p:cNvPr id="1048776" name="灯片编号占位符 3"/>
          <p:cNvSpPr>
            <a:spLocks noGrp="1"/>
          </p:cNvSpPr>
          <p:nvPr>
            <p:ph type="sldNum" sz="quarter" idx="10"/>
          </p:nvPr>
        </p:nvSpPr>
        <p:spPr/>
        <p:txBody>
          <a:bodyPr/>
          <a:lstStyle/>
          <a:p>
            <a:fld id="{8E21C66E-145F-45C1-A05E-25E71E1958E1}" type="slidenum">
              <a:rPr lang="zh-CN" altLang="en-US" smtClean="0"/>
              <a:t>25</a:t>
            </a:fld>
            <a:endParaRPr lang="zh-CN" altLang="en-US"/>
          </a:p>
        </p:txBody>
      </p:sp>
    </p:spTree>
    <p:extLst>
      <p:ext uri="{BB962C8B-B14F-4D97-AF65-F5344CB8AC3E}">
        <p14:creationId xmlns:p14="http://schemas.microsoft.com/office/powerpoint/2010/main" val="32639032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74" name="幻灯片图像占位符 1"/>
          <p:cNvSpPr>
            <a:spLocks noGrp="1" noRot="1" noChangeAspect="1"/>
          </p:cNvSpPr>
          <p:nvPr>
            <p:ph type="sldImg"/>
          </p:nvPr>
        </p:nvSpPr>
        <p:spPr/>
      </p:sp>
      <p:sp>
        <p:nvSpPr>
          <p:cNvPr id="1048775" name="备注占位符 2"/>
          <p:cNvSpPr>
            <a:spLocks noGrp="1"/>
          </p:cNvSpPr>
          <p:nvPr>
            <p:ph type="body" idx="1"/>
          </p:nvPr>
        </p:nvSpPr>
        <p:spPr/>
        <p:txBody>
          <a:bodyPr/>
          <a:lstStyle/>
          <a:p>
            <a:r>
              <a:rPr lang="en-US" altLang="zh-CN" dirty="0" smtClean="0"/>
              <a:t>Due to frequent packet loss bursts, CWND of sub-flows suffers multiplicative decreases repeatedly and CWND distribution is extremely imbalanced in high speed mobility cases. Network conditions of two paths are quite different, leading to CWND distribution imbalance.</a:t>
            </a:r>
          </a:p>
          <a:p>
            <a:r>
              <a:rPr lang="en-US" altLang="zh-CN" dirty="0" smtClean="0"/>
              <a:t>LIA shows the most significant CWND distribution imbalance, OLIA follows, and Reno shows the lowest. MPTCP cannot distinguish between congestion and handoff, coupled congestion control algorithms cannot transfer traffic among sub-flows timely and accurately on HSRs, leading to unnecessary traffic convergence to one of the two paths.</a:t>
            </a:r>
          </a:p>
          <a:p>
            <a:endParaRPr lang="en-US" altLang="zh-CN" dirty="0" smtClean="0"/>
          </a:p>
          <a:p>
            <a:endParaRPr lang="zh-CN" altLang="en-US" dirty="0"/>
          </a:p>
        </p:txBody>
      </p:sp>
      <p:sp>
        <p:nvSpPr>
          <p:cNvPr id="1048776" name="灯片编号占位符 3"/>
          <p:cNvSpPr>
            <a:spLocks noGrp="1"/>
          </p:cNvSpPr>
          <p:nvPr>
            <p:ph type="sldNum" sz="quarter" idx="10"/>
          </p:nvPr>
        </p:nvSpPr>
        <p:spPr/>
        <p:txBody>
          <a:bodyPr/>
          <a:lstStyle/>
          <a:p>
            <a:fld id="{8E21C66E-145F-45C1-A05E-25E71E1958E1}" type="slidenum">
              <a:rPr lang="zh-CN" altLang="en-US" smtClean="0"/>
              <a:t>26</a:t>
            </a:fld>
            <a:endParaRPr lang="zh-CN" altLang="en-US"/>
          </a:p>
        </p:txBody>
      </p:sp>
    </p:spTree>
    <p:extLst>
      <p:ext uri="{BB962C8B-B14F-4D97-AF65-F5344CB8AC3E}">
        <p14:creationId xmlns:p14="http://schemas.microsoft.com/office/powerpoint/2010/main" val="92482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8" name="幻灯片图像占位符 1"/>
          <p:cNvSpPr>
            <a:spLocks noGrp="1" noRot="1" noChangeAspect="1"/>
          </p:cNvSpPr>
          <p:nvPr>
            <p:ph type="sldImg"/>
          </p:nvPr>
        </p:nvSpPr>
        <p:spPr>
          <a:xfrm>
            <a:off x="381000" y="685800"/>
            <a:ext cx="6096000" cy="3429000"/>
          </a:xfrm>
        </p:spPr>
      </p:sp>
      <p:sp>
        <p:nvSpPr>
          <p:cNvPr id="1048649"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pPr>
            <a:r>
              <a:rPr lang="en-US" altLang="zh-CN" dirty="0" smtClean="0"/>
              <a:t>Our</a:t>
            </a:r>
            <a:r>
              <a:rPr lang="en-US" altLang="zh-CN" baseline="0" dirty="0" smtClean="0"/>
              <a:t> previous </a:t>
            </a:r>
            <a:r>
              <a:rPr lang="en-US" altLang="zh-CN" dirty="0" smtClean="0"/>
              <a:t>studies indicate that performance of single-path transmission declines significantly on high</a:t>
            </a:r>
            <a:r>
              <a:rPr lang="en-US" altLang="zh-CN" baseline="0" dirty="0" smtClean="0"/>
              <a:t> speed rails. </a:t>
            </a:r>
            <a:r>
              <a:rPr lang="en-US" altLang="zh-CN" dirty="0" smtClean="0"/>
              <a:t>It has been found that frequent handoff is the main cause of performance decline. </a:t>
            </a:r>
            <a:r>
              <a:rPr lang="en-US" altLang="zh-CN" baseline="0" dirty="0" smtClean="0"/>
              <a:t>This </a:t>
            </a:r>
            <a:r>
              <a:rPr lang="en-US" altLang="zh-CN" dirty="0" smtClean="0"/>
              <a:t>figure</a:t>
            </a:r>
            <a:r>
              <a:rPr lang="en-US" altLang="zh-CN" baseline="0" dirty="0" smtClean="0"/>
              <a:t> </a:t>
            </a:r>
            <a:r>
              <a:rPr lang="en-US" altLang="zh-CN" dirty="0"/>
              <a:t>shows an example of a </a:t>
            </a:r>
            <a:r>
              <a:rPr lang="en-US" altLang="zh-CN" dirty="0" smtClean="0"/>
              <a:t>TCP </a:t>
            </a:r>
            <a:r>
              <a:rPr lang="en-US" altLang="zh-CN" dirty="0"/>
              <a:t>flow measured in 4G networks </a:t>
            </a:r>
            <a:r>
              <a:rPr lang="en-US" altLang="zh-CN" dirty="0" smtClean="0"/>
              <a:t>on high speed rails. </a:t>
            </a:r>
            <a:r>
              <a:rPr lang="en-US" altLang="zh-CN" dirty="0"/>
              <a:t>The flow suffers </a:t>
            </a:r>
            <a:r>
              <a:rPr lang="en-US" altLang="zh-CN" dirty="0" smtClean="0"/>
              <a:t>13 handoffs during</a:t>
            </a:r>
            <a:r>
              <a:rPr lang="en-US" altLang="zh-CN" baseline="0" dirty="0" smtClean="0"/>
              <a:t> </a:t>
            </a:r>
            <a:r>
              <a:rPr lang="en-US" altLang="zh-CN" dirty="0" smtClean="0"/>
              <a:t>100 seconds marked </a:t>
            </a:r>
            <a:r>
              <a:rPr lang="en-US" altLang="zh-CN" dirty="0"/>
              <a:t>by green stems. We find that the throughput of TCP decreases sharply, and RTT and packet loss rate increase significantly when suffering a handoff. </a:t>
            </a:r>
            <a:endParaRPr lang="zh-CN" altLang="en-US" dirty="0"/>
          </a:p>
        </p:txBody>
      </p:sp>
      <p:sp>
        <p:nvSpPr>
          <p:cNvPr id="1048650" name="灯片编号占位符 3"/>
          <p:cNvSpPr>
            <a:spLocks noGrp="1"/>
          </p:cNvSpPr>
          <p:nvPr>
            <p:ph type="sldNum" sz="quarter" idx="10"/>
          </p:nvPr>
        </p:nvSpPr>
        <p:spPr/>
        <p:txBody>
          <a:bodyPr/>
          <a:lstStyle/>
          <a:p>
            <a:fld id="{8E21C66E-145F-45C1-A05E-25E71E1958E1}" type="slidenum">
              <a:rPr lang="zh-CN" altLang="en-US" smtClean="0"/>
              <a:t>3</a:t>
            </a:fld>
            <a:endParaRPr lang="zh-CN" altLang="en-US"/>
          </a:p>
        </p:txBody>
      </p:sp>
    </p:spTree>
    <p:extLst>
      <p:ext uri="{BB962C8B-B14F-4D97-AF65-F5344CB8AC3E}">
        <p14:creationId xmlns:p14="http://schemas.microsoft.com/office/powerpoint/2010/main" val="1332682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8" name="幻灯片图像占位符 1"/>
          <p:cNvSpPr>
            <a:spLocks noGrp="1" noRot="1" noChangeAspect="1"/>
          </p:cNvSpPr>
          <p:nvPr>
            <p:ph type="sldImg"/>
          </p:nvPr>
        </p:nvSpPr>
        <p:spPr>
          <a:xfrm>
            <a:off x="381000" y="685800"/>
            <a:ext cx="6096000" cy="3429000"/>
          </a:xfrm>
        </p:spPr>
      </p:sp>
      <p:sp>
        <p:nvSpPr>
          <p:cNvPr id="1048649" name="备注占位符 2"/>
          <p:cNvSpPr>
            <a:spLocks noGrp="1"/>
          </p:cNvSpPr>
          <p:nvPr>
            <p:ph type="body" idx="1"/>
          </p:nvPr>
        </p:nvSpPr>
        <p:spPr/>
        <p:txBody>
          <a:bodyPr/>
          <a:lstStyle/>
          <a:p>
            <a:r>
              <a:rPr lang="en-US" altLang="zh-CN" dirty="0" smtClean="0"/>
              <a:t>Fortunately,</a:t>
            </a:r>
            <a:r>
              <a:rPr lang="en-US" altLang="zh-CN" baseline="0" dirty="0" smtClean="0"/>
              <a:t> w</a:t>
            </a:r>
            <a:r>
              <a:rPr lang="en-US" altLang="zh-CN" dirty="0" smtClean="0"/>
              <a:t>e find that handoff of two carriers rarely happens at the same time. This complementarity can be attributed to the differences in base station locations and handoff technologies between carriers. Making use of the diﬀerence in handoﬀ time between carriers, multi-path transmission has the potential to improve performance. The right figure shows an example: two single-path TCP flows using diﬀerent carrier networks are measured simultaneously. When one flow</a:t>
            </a:r>
            <a:r>
              <a:rPr lang="en-US" altLang="zh-CN" baseline="0" dirty="0" smtClean="0"/>
              <a:t> </a:t>
            </a:r>
            <a:r>
              <a:rPr lang="en-US" altLang="zh-CN" dirty="0" smtClean="0"/>
              <a:t>suﬀers a handoﬀ and throughput declines, the other does not suﬀer a handoﬀ at the same time and throughput is much higher. As a result, the total throughput rarely drops to a very low level even when either carrier suﬀers a handoﬀ. This paper</a:t>
            </a:r>
            <a:r>
              <a:rPr lang="en-US" altLang="zh-CN" baseline="0" dirty="0" smtClean="0"/>
              <a:t> is to explore potential benefits of using Multi-path TCP.</a:t>
            </a:r>
          </a:p>
          <a:p>
            <a:endParaRPr lang="en-US" altLang="zh-CN" dirty="0" smtClean="0"/>
          </a:p>
          <a:p>
            <a:endParaRPr lang="en-US" altLang="zh-CN" dirty="0" smtClean="0"/>
          </a:p>
          <a:p>
            <a:endParaRPr lang="zh-CN" altLang="en-US" dirty="0" smtClean="0"/>
          </a:p>
          <a:p>
            <a:endParaRPr lang="zh-CN" altLang="en-US" dirty="0"/>
          </a:p>
        </p:txBody>
      </p:sp>
      <p:sp>
        <p:nvSpPr>
          <p:cNvPr id="1048650" name="灯片编号占位符 3"/>
          <p:cNvSpPr>
            <a:spLocks noGrp="1"/>
          </p:cNvSpPr>
          <p:nvPr>
            <p:ph type="sldNum" sz="quarter" idx="10"/>
          </p:nvPr>
        </p:nvSpPr>
        <p:spPr/>
        <p:txBody>
          <a:bodyPr/>
          <a:lstStyle/>
          <a:p>
            <a:fld id="{8E21C66E-145F-45C1-A05E-25E71E1958E1}" type="slidenum">
              <a:rPr lang="zh-CN" altLang="en-US" smtClean="0"/>
              <a:t>4</a:t>
            </a:fld>
            <a:endParaRPr lang="zh-CN" altLang="en-US"/>
          </a:p>
        </p:txBody>
      </p:sp>
    </p:spTree>
    <p:extLst>
      <p:ext uri="{BB962C8B-B14F-4D97-AF65-F5344CB8AC3E}">
        <p14:creationId xmlns:p14="http://schemas.microsoft.com/office/powerpoint/2010/main" val="969908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8" name="幻灯片图像占位符 1"/>
          <p:cNvSpPr>
            <a:spLocks noGrp="1" noRot="1" noChangeAspect="1"/>
          </p:cNvSpPr>
          <p:nvPr>
            <p:ph type="sldImg"/>
          </p:nvPr>
        </p:nvSpPr>
        <p:spPr>
          <a:xfrm>
            <a:off x="381000" y="685800"/>
            <a:ext cx="6096000" cy="3429000"/>
          </a:xfrm>
        </p:spPr>
      </p:sp>
      <p:sp>
        <p:nvSpPr>
          <p:cNvPr id="1048589" name="备注占位符 2"/>
          <p:cNvSpPr>
            <a:spLocks noGrp="1"/>
          </p:cNvSpPr>
          <p:nvPr>
            <p:ph type="body" idx="1"/>
          </p:nvPr>
        </p:nvSpPr>
        <p:spPr/>
        <p:txBody>
          <a:bodyPr/>
          <a:lstStyle/>
          <a:p>
            <a:r>
              <a:rPr lang="en-US" altLang="zh-CN" dirty="0"/>
              <a:t>Our measurement </a:t>
            </a:r>
            <a:r>
              <a:rPr lang="en-US" altLang="zh-CN" dirty="0" smtClean="0"/>
              <a:t>study faces </a:t>
            </a:r>
            <a:r>
              <a:rPr lang="en-US" altLang="zh-CN" dirty="0"/>
              <a:t>several </a:t>
            </a:r>
            <a:r>
              <a:rPr lang="en-US" altLang="zh-CN" dirty="0" smtClean="0"/>
              <a:t>challenges.</a:t>
            </a:r>
            <a:r>
              <a:rPr lang="en-US" altLang="zh-CN" baseline="0" dirty="0" smtClean="0"/>
              <a:t> F</a:t>
            </a:r>
            <a:r>
              <a:rPr lang="en-US" altLang="zh-CN" dirty="0" smtClean="0"/>
              <a:t>irst</a:t>
            </a:r>
            <a:r>
              <a:rPr lang="en-US" altLang="zh-CN" baseline="0" dirty="0" smtClean="0"/>
              <a:t> of all, p</a:t>
            </a:r>
            <a:r>
              <a:rPr lang="en-US" altLang="zh-CN" dirty="0" smtClean="0"/>
              <a:t>erformance</a:t>
            </a:r>
            <a:r>
              <a:rPr lang="en-US" altLang="zh-CN" baseline="0" dirty="0" smtClean="0"/>
              <a:t> is influenced by</a:t>
            </a:r>
            <a:r>
              <a:rPr lang="en-US" altLang="zh-CN" dirty="0" smtClean="0"/>
              <a:t> many intertwined factors. It is diﬃcult to evaluate the impact of a single one. It is also diﬃcult to collect information on so many factors without dedicated tools.</a:t>
            </a:r>
            <a:r>
              <a:rPr lang="en-US" altLang="zh-CN" baseline="0" dirty="0"/>
              <a:t> </a:t>
            </a:r>
            <a:r>
              <a:rPr lang="en-US" altLang="zh-CN" dirty="0" smtClean="0"/>
              <a:t>Second, network </a:t>
            </a:r>
            <a:r>
              <a:rPr lang="en-US" altLang="zh-CN" dirty="0"/>
              <a:t>conditions vary </a:t>
            </a:r>
            <a:r>
              <a:rPr lang="en-US" altLang="zh-CN" dirty="0" smtClean="0"/>
              <a:t>significantly</a:t>
            </a:r>
            <a:r>
              <a:rPr lang="en-US" altLang="zh-CN" dirty="0"/>
              <a:t>, and results may be biased by </a:t>
            </a:r>
            <a:r>
              <a:rPr lang="en-US" altLang="zh-CN" dirty="0" smtClean="0"/>
              <a:t>specific </a:t>
            </a:r>
            <a:r>
              <a:rPr lang="en-US" altLang="zh-CN" dirty="0"/>
              <a:t>time and location during </a:t>
            </a:r>
            <a:r>
              <a:rPr lang="en-US" altLang="zh-CN" dirty="0" smtClean="0"/>
              <a:t>the high-speed</a:t>
            </a:r>
            <a:r>
              <a:rPr lang="en-US" altLang="zh-CN" baseline="0" dirty="0" smtClean="0"/>
              <a:t> rail traveling</a:t>
            </a:r>
            <a:r>
              <a:rPr lang="en-US" altLang="zh-CN" dirty="0" smtClean="0"/>
              <a:t>. Last </a:t>
            </a:r>
            <a:r>
              <a:rPr lang="en-US" altLang="zh-CN" dirty="0"/>
              <a:t>but not the least, the measurement is eﬀort and </a:t>
            </a:r>
            <a:r>
              <a:rPr lang="en-US" altLang="zh-CN" dirty="0" smtClean="0"/>
              <a:t>time intensive</a:t>
            </a:r>
            <a:r>
              <a:rPr lang="en-US" altLang="zh-CN" dirty="0"/>
              <a:t>. It requires to recruit many people to put in </a:t>
            </a:r>
            <a:r>
              <a:rPr lang="en-US" altLang="zh-CN" dirty="0" smtClean="0"/>
              <a:t>considerable eﬀort </a:t>
            </a:r>
            <a:r>
              <a:rPr lang="en-US" altLang="zh-CN" dirty="0"/>
              <a:t>to collect massive data traces on various HSR routes</a:t>
            </a:r>
            <a:r>
              <a:rPr lang="en-US" altLang="zh-CN" dirty="0" smtClean="0"/>
              <a:t>.</a:t>
            </a:r>
            <a:endParaRPr lang="en-US" altLang="zh-CN" dirty="0"/>
          </a:p>
        </p:txBody>
      </p:sp>
      <p:sp>
        <p:nvSpPr>
          <p:cNvPr id="1048590" name="灯片编号占位符 3"/>
          <p:cNvSpPr>
            <a:spLocks noGrp="1"/>
          </p:cNvSpPr>
          <p:nvPr>
            <p:ph type="sldNum" sz="quarter" idx="10"/>
          </p:nvPr>
        </p:nvSpPr>
        <p:spPr/>
        <p:txBody>
          <a:bodyPr/>
          <a:lstStyle/>
          <a:p>
            <a:fld id="{8E21C66E-145F-45C1-A05E-25E71E1958E1}" type="slidenum">
              <a:rPr lang="zh-CN" altLang="en-US" smtClean="0"/>
              <a:t>5</a:t>
            </a:fld>
            <a:endParaRPr lang="zh-CN" altLang="en-US"/>
          </a:p>
        </p:txBody>
      </p:sp>
    </p:spTree>
    <p:extLst>
      <p:ext uri="{BB962C8B-B14F-4D97-AF65-F5344CB8AC3E}">
        <p14:creationId xmlns:p14="http://schemas.microsoft.com/office/powerpoint/2010/main" val="1028160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5" name="幻灯片图像占位符 1"/>
          <p:cNvSpPr>
            <a:spLocks noGrp="1" noRot="1" noChangeAspect="1"/>
          </p:cNvSpPr>
          <p:nvPr>
            <p:ph type="sldImg"/>
          </p:nvPr>
        </p:nvSpPr>
        <p:spPr>
          <a:xfrm>
            <a:off x="381000" y="685800"/>
            <a:ext cx="6096000" cy="3429000"/>
          </a:xfrm>
        </p:spPr>
      </p:sp>
      <p:sp>
        <p:nvSpPr>
          <p:cNvPr id="1048666" name="备注占位符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pPr>
            <a:r>
              <a:rPr lang="en-US" altLang="zh-CN" dirty="0" smtClean="0"/>
              <a:t>We took laptops as the clients on high speed trains and </a:t>
            </a:r>
            <a:r>
              <a:rPr lang="en-US" sz="1200" b="0" i="0" u="none" strike="noStrike" kern="1200" baseline="0" dirty="0" smtClean="0">
                <a:solidFill>
                  <a:schemeClr val="tx1"/>
                </a:solidFill>
                <a:latin typeface="+mn-lt"/>
                <a:ea typeface="+mn-ea"/>
                <a:cs typeface="+mn-cs"/>
              </a:rPr>
              <a:t>deployed servers in the cloud. Each laptop can access multiple cellular networks at the same time by using USB cellular modems, or USB </a:t>
            </a:r>
            <a:r>
              <a:rPr lang="en-US" sz="1200" b="0" i="0" u="none" strike="noStrike" kern="1200" baseline="0" dirty="0" err="1" smtClean="0">
                <a:solidFill>
                  <a:schemeClr val="tx1"/>
                </a:solidFill>
                <a:latin typeface="+mn-lt"/>
                <a:ea typeface="+mn-ea"/>
                <a:cs typeface="+mn-cs"/>
              </a:rPr>
              <a:t>WiFi</a:t>
            </a:r>
            <a:r>
              <a:rPr lang="en-US" sz="1200" b="0" i="0" u="none" strike="noStrike" kern="1200" baseline="0" dirty="0" smtClean="0">
                <a:solidFill>
                  <a:schemeClr val="tx1"/>
                </a:solidFill>
                <a:latin typeface="+mn-lt"/>
                <a:ea typeface="+mn-ea"/>
                <a:cs typeface="+mn-cs"/>
              </a:rPr>
              <a:t> modems accessing smartphone hotspots. </a:t>
            </a:r>
            <a:r>
              <a:rPr lang="en-US" altLang="zh-CN" dirty="0" smtClean="0"/>
              <a:t>The reason for also using smartphone hotspots is that we developed an Android application, </a:t>
            </a:r>
            <a:r>
              <a:rPr lang="en-US" altLang="zh-CN" dirty="0" err="1" smtClean="0"/>
              <a:t>MobiNet</a:t>
            </a:r>
            <a:r>
              <a:rPr lang="en-US" altLang="zh-CN" dirty="0" smtClean="0"/>
              <a:t>, to collect real-time cellular conditions such as geographical location and speed of the train, network type</a:t>
            </a:r>
            <a:r>
              <a:rPr lang="en-US" altLang="zh-CN" baseline="0" dirty="0" smtClean="0"/>
              <a:t> and </a:t>
            </a:r>
            <a:r>
              <a:rPr lang="en-US" altLang="zh-CN" dirty="0" smtClean="0"/>
              <a:t>handoffs. </a:t>
            </a:r>
            <a:r>
              <a:rPr lang="en-US" sz="1200" b="0" i="0" u="none" strike="noStrike" kern="1200" baseline="0" dirty="0" smtClean="0">
                <a:solidFill>
                  <a:schemeClr val="tx1"/>
                </a:solidFill>
                <a:latin typeface="+mn-lt"/>
                <a:ea typeface="+mn-ea"/>
                <a:cs typeface="+mn-cs"/>
              </a:rPr>
              <a:t>During 22 months, we covered six popular HSR routes in China, and took dozens of trips on each route.  The total mileage of our measurement equals to twice the circumference of the Earth.</a:t>
            </a:r>
          </a:p>
          <a:p>
            <a:endParaRPr lang="en-US" altLang="zh-CN" dirty="0" smtClean="0"/>
          </a:p>
        </p:txBody>
      </p:sp>
      <p:sp>
        <p:nvSpPr>
          <p:cNvPr id="1048667" name="灯片编号占位符 3"/>
          <p:cNvSpPr>
            <a:spLocks noGrp="1"/>
          </p:cNvSpPr>
          <p:nvPr>
            <p:ph type="sldNum" sz="quarter" idx="10"/>
          </p:nvPr>
        </p:nvSpPr>
        <p:spPr/>
        <p:txBody>
          <a:bodyPr/>
          <a:lstStyle/>
          <a:p>
            <a:fld id="{8E21C66E-145F-45C1-A05E-25E71E1958E1}" type="slidenum">
              <a:rPr lang="zh-CN" altLang="en-US" smtClean="0"/>
              <a:t>6</a:t>
            </a:fld>
            <a:endParaRPr lang="zh-CN" altLang="en-US"/>
          </a:p>
        </p:txBody>
      </p:sp>
    </p:spTree>
    <p:extLst>
      <p:ext uri="{BB962C8B-B14F-4D97-AF65-F5344CB8AC3E}">
        <p14:creationId xmlns:p14="http://schemas.microsoft.com/office/powerpoint/2010/main" val="1669764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Factors such as terrain, speed, handoff and network type are all changing. To make the analysis feasible, we only focus on speed and handoff, and fix the other factors.</a:t>
            </a:r>
            <a:r>
              <a:rPr lang="en-US" altLang="zh-CN" baseline="0" dirty="0" smtClean="0"/>
              <a:t>  Specifically, w</a:t>
            </a:r>
            <a:r>
              <a:rPr lang="en-US" altLang="zh-CN" dirty="0" smtClean="0"/>
              <a:t>e</a:t>
            </a:r>
            <a:r>
              <a:rPr lang="en-US" altLang="zh-CN" baseline="0" dirty="0" smtClean="0"/>
              <a:t> o</a:t>
            </a:r>
            <a:r>
              <a:rPr lang="en-US" altLang="zh-CN" dirty="0" smtClean="0"/>
              <a:t>nly consider data in 4G LTE networks in areas of open plains, and only consider static and high speed cases.</a:t>
            </a:r>
          </a:p>
          <a:p>
            <a:r>
              <a:rPr lang="en-US" altLang="zh-CN" dirty="0" smtClean="0"/>
              <a:t>After this, we compare MPTCP</a:t>
            </a:r>
            <a:r>
              <a:rPr lang="en-US" altLang="zh-CN" baseline="0" dirty="0" smtClean="0"/>
              <a:t> </a:t>
            </a:r>
            <a:r>
              <a:rPr lang="en-US" altLang="zh-CN" dirty="0" smtClean="0"/>
              <a:t>and TCP flows with the same size and duration, measured</a:t>
            </a:r>
            <a:r>
              <a:rPr lang="en-US" altLang="zh-CN" baseline="0" dirty="0" smtClean="0"/>
              <a:t> </a:t>
            </a:r>
            <a:r>
              <a:rPr lang="en-US" altLang="zh-CN" dirty="0" smtClean="0"/>
              <a:t>at the same train speed, and suffering the similar number</a:t>
            </a:r>
          </a:p>
          <a:p>
            <a:r>
              <a:rPr lang="en-US" altLang="zh-CN" dirty="0" smtClean="0"/>
              <a:t>of handoffs in the same carrier network. We evaluate the advantage of MPTCP over TCP on both</a:t>
            </a:r>
            <a:r>
              <a:rPr lang="en-US" altLang="zh-CN" baseline="0" dirty="0" smtClean="0"/>
              <a:t> </a:t>
            </a:r>
            <a:r>
              <a:rPr lang="en-US" altLang="zh-CN" dirty="0" smtClean="0"/>
              <a:t>robustness and efficiency. If MPTCP outperforms either of the two single-TCPs,</a:t>
            </a:r>
            <a:r>
              <a:rPr lang="en-US" altLang="zh-CN" baseline="0" dirty="0" smtClean="0"/>
              <a:t> </a:t>
            </a:r>
            <a:r>
              <a:rPr lang="en-US" altLang="zh-CN" dirty="0" smtClean="0"/>
              <a:t>MPTCP is</a:t>
            </a:r>
            <a:r>
              <a:rPr lang="en-US" altLang="zh-CN" baseline="0" dirty="0" smtClean="0"/>
              <a:t> </a:t>
            </a:r>
            <a:r>
              <a:rPr lang="en-US" altLang="zh-CN" dirty="0" smtClean="0"/>
              <a:t>considered more robust than TCP. If MPTCP outperforms both single-TCPs, MPTCP is considered more efficient than TCP.</a:t>
            </a:r>
          </a:p>
          <a:p>
            <a:endParaRPr lang="zh-CN" altLang="en-US" dirty="0"/>
          </a:p>
        </p:txBody>
      </p:sp>
      <p:sp>
        <p:nvSpPr>
          <p:cNvPr id="4" name="灯片编号占位符 3"/>
          <p:cNvSpPr>
            <a:spLocks noGrp="1"/>
          </p:cNvSpPr>
          <p:nvPr>
            <p:ph type="sldNum" sz="quarter" idx="10"/>
          </p:nvPr>
        </p:nvSpPr>
        <p:spPr/>
        <p:txBody>
          <a:bodyPr/>
          <a:lstStyle/>
          <a:p>
            <a:fld id="{8E21C66E-145F-45C1-A05E-25E71E1958E1}" type="slidenum">
              <a:rPr lang="zh-CN" altLang="en-US" smtClean="0"/>
              <a:t>7</a:t>
            </a:fld>
            <a:endParaRPr lang="zh-CN" altLang="en-US"/>
          </a:p>
        </p:txBody>
      </p:sp>
    </p:spTree>
    <p:extLst>
      <p:ext uri="{BB962C8B-B14F-4D97-AF65-F5344CB8AC3E}">
        <p14:creationId xmlns:p14="http://schemas.microsoft.com/office/powerpoint/2010/main" val="391427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We first study the performance of mice flows.</a:t>
            </a:r>
            <a:endParaRPr lang="en-US" dirty="0"/>
          </a:p>
        </p:txBody>
      </p:sp>
      <p:sp>
        <p:nvSpPr>
          <p:cNvPr id="4" name="灯片编号占位符 3"/>
          <p:cNvSpPr>
            <a:spLocks noGrp="1"/>
          </p:cNvSpPr>
          <p:nvPr>
            <p:ph type="sldNum" sz="quarter" idx="10"/>
          </p:nvPr>
        </p:nvSpPr>
        <p:spPr/>
        <p:txBody>
          <a:bodyPr/>
          <a:lstStyle/>
          <a:p>
            <a:fld id="{8E21C66E-145F-45C1-A05E-25E71E1958E1}" type="slidenum">
              <a:rPr lang="zh-CN" altLang="en-US" smtClean="0"/>
              <a:t>8</a:t>
            </a:fld>
            <a:endParaRPr lang="zh-CN" altLang="en-US"/>
          </a:p>
        </p:txBody>
      </p:sp>
    </p:spTree>
    <p:extLst>
      <p:ext uri="{BB962C8B-B14F-4D97-AF65-F5344CB8AC3E}">
        <p14:creationId xmlns:p14="http://schemas.microsoft.com/office/powerpoint/2010/main" val="3970350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92" name="幻灯片图像占位符 1"/>
          <p:cNvSpPr>
            <a:spLocks noGrp="1" noRot="1" noChangeAspect="1"/>
          </p:cNvSpPr>
          <p:nvPr>
            <p:ph type="sldImg"/>
          </p:nvPr>
        </p:nvSpPr>
        <p:spPr/>
      </p:sp>
      <p:sp>
        <p:nvSpPr>
          <p:cNvPr id="1048693" name="备注占位符 2"/>
          <p:cNvSpPr>
            <a:spLocks noGrp="1"/>
          </p:cNvSpPr>
          <p:nvPr>
            <p:ph type="body" idx="1"/>
          </p:nvPr>
        </p:nvSpPr>
        <p:spPr/>
        <p:txBody>
          <a:bodyPr/>
          <a:lstStyle/>
          <a:p>
            <a:pPr>
              <a:lnSpc>
                <a:spcPct val="150000"/>
              </a:lnSpc>
            </a:pPr>
            <a:r>
              <a:rPr lang="en-US" altLang="zh-CN" baseline="0" dirty="0" smtClean="0"/>
              <a:t>Fi</a:t>
            </a:r>
            <a:r>
              <a:rPr lang="en-US" altLang="zh-CN" dirty="0" smtClean="0"/>
              <a:t>le </a:t>
            </a:r>
            <a:r>
              <a:rPr lang="en-US" altLang="zh-CN" dirty="0"/>
              <a:t>completion </a:t>
            </a:r>
            <a:r>
              <a:rPr lang="en-US" altLang="zh-CN" dirty="0" smtClean="0"/>
              <a:t>time (FCT) is</a:t>
            </a:r>
            <a:r>
              <a:rPr lang="en-US" altLang="zh-CN" baseline="0" dirty="0" smtClean="0"/>
              <a:t> the key metric for </a:t>
            </a:r>
            <a:r>
              <a:rPr lang="en-US" altLang="zh-CN" dirty="0" smtClean="0"/>
              <a:t>mice flows. We compare </a:t>
            </a:r>
            <a:r>
              <a:rPr lang="en-US" altLang="zh-CN" sz="1200" dirty="0" smtClean="0">
                <a:latin typeface="Verdana" panose="020B0604030504040204" pitchFamily="34" charset="0"/>
                <a:ea typeface="Verdana" panose="020B0604030504040204" pitchFamily="34" charset="0"/>
                <a:cs typeface="Verdana" panose="020B0604030504040204" pitchFamily="34" charset="0"/>
              </a:rPr>
              <a:t>single-path TCP using Carrier M, single-path TCP using Carrier U,</a:t>
            </a:r>
            <a:r>
              <a:rPr lang="en-US" altLang="zh-CN" sz="1200" baseline="0" dirty="0" smtClean="0">
                <a:latin typeface="Verdana" panose="020B0604030504040204" pitchFamily="34" charset="0"/>
                <a:ea typeface="Verdana" panose="020B0604030504040204" pitchFamily="34" charset="0"/>
                <a:cs typeface="Verdana" panose="020B0604030504040204" pitchFamily="34" charset="0"/>
              </a:rPr>
              <a:t> and d</a:t>
            </a:r>
            <a:r>
              <a:rPr lang="en-US" altLang="zh-CN" sz="1200" dirty="0" smtClean="0">
                <a:latin typeface="Verdana" panose="020B0604030504040204" pitchFamily="34" charset="0"/>
                <a:ea typeface="Verdana" panose="020B0604030504040204" pitchFamily="34" charset="0"/>
                <a:cs typeface="Verdana" panose="020B0604030504040204" pitchFamily="34" charset="0"/>
              </a:rPr>
              <a:t>ual-path MPTCP using Carrier M and</a:t>
            </a:r>
            <a:r>
              <a:rPr lang="en-US" altLang="zh-CN" sz="1200" baseline="0" dirty="0" smtClean="0">
                <a:latin typeface="Verdana" panose="020B0604030504040204" pitchFamily="34" charset="0"/>
                <a:ea typeface="Verdana" panose="020B0604030504040204" pitchFamily="34" charset="0"/>
                <a:cs typeface="Verdana" panose="020B0604030504040204" pitchFamily="34" charset="0"/>
              </a:rPr>
              <a:t> </a:t>
            </a:r>
            <a:r>
              <a:rPr lang="en-US" altLang="zh-CN" sz="1200" dirty="0" smtClean="0">
                <a:latin typeface="Verdana" panose="020B0604030504040204" pitchFamily="34" charset="0"/>
                <a:ea typeface="Verdana" panose="020B0604030504040204" pitchFamily="34" charset="0"/>
                <a:cs typeface="Verdana" panose="020B0604030504040204" pitchFamily="34" charset="0"/>
              </a:rPr>
              <a:t>Carrier U, simultaneously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1048694" name="灯片编号占位符 3"/>
          <p:cNvSpPr>
            <a:spLocks noGrp="1"/>
          </p:cNvSpPr>
          <p:nvPr>
            <p:ph type="sldNum" sz="quarter" idx="10"/>
          </p:nvPr>
        </p:nvSpPr>
        <p:spPr/>
        <p:txBody>
          <a:bodyPr/>
          <a:lstStyle/>
          <a:p>
            <a:fld id="{8E21C66E-145F-45C1-A05E-25E71E1958E1}" type="slidenum">
              <a:rPr lang="zh-CN" altLang="en-US" smtClean="0"/>
              <a:t>9</a:t>
            </a:fld>
            <a:endParaRPr lang="zh-CN" altLang="en-US"/>
          </a:p>
        </p:txBody>
      </p:sp>
    </p:spTree>
    <p:extLst>
      <p:ext uri="{BB962C8B-B14F-4D97-AF65-F5344CB8AC3E}">
        <p14:creationId xmlns:p14="http://schemas.microsoft.com/office/powerpoint/2010/main" val="574339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007537" y="2116397"/>
            <a:ext cx="7488767" cy="704330"/>
          </a:xfrm>
        </p:spPr>
        <p:txBody>
          <a:bodyPr/>
          <a:lstStyle/>
          <a:p>
            <a:r>
              <a:rPr lang="zh-CN" altLang="en-US" smtClean="0"/>
              <a:t>单击此处编辑母版标题样式</a:t>
            </a:r>
            <a:endParaRPr lang="zh-CN" altLang="en-US" dirty="0"/>
          </a:p>
        </p:txBody>
      </p:sp>
      <p:sp>
        <p:nvSpPr>
          <p:cNvPr id="8" name="副标题 2"/>
          <p:cNvSpPr>
            <a:spLocks noGrp="1"/>
          </p:cNvSpPr>
          <p:nvPr>
            <p:ph type="subTitle" idx="11"/>
          </p:nvPr>
        </p:nvSpPr>
        <p:spPr>
          <a:xfrm>
            <a:off x="1007533" y="3068640"/>
            <a:ext cx="8534400" cy="553981"/>
          </a:xfrm>
          <a:prstGeom prst="rect">
            <a:avLst/>
          </a:prstGeom>
        </p:spPr>
        <p:txBody>
          <a:bodyPr/>
          <a:lstStyle>
            <a:lvl1pPr marL="0" indent="0" algn="l">
              <a:buNone/>
              <a:defRPr>
                <a:solidFill>
                  <a:schemeClr val="bg1"/>
                </a:solidFill>
              </a:defRPr>
            </a:lvl1pPr>
            <a:lvl2pPr marL="548563" indent="0" algn="ctr">
              <a:buNone/>
              <a:defRPr>
                <a:solidFill>
                  <a:schemeClr val="tx1">
                    <a:tint val="75000"/>
                  </a:schemeClr>
                </a:solidFill>
              </a:defRPr>
            </a:lvl2pPr>
            <a:lvl3pPr marL="1097126" indent="0" algn="ctr">
              <a:buNone/>
              <a:defRPr>
                <a:solidFill>
                  <a:schemeClr val="tx1">
                    <a:tint val="75000"/>
                  </a:schemeClr>
                </a:solidFill>
              </a:defRPr>
            </a:lvl3pPr>
            <a:lvl4pPr marL="1645690" indent="0" algn="ctr">
              <a:buNone/>
              <a:defRPr>
                <a:solidFill>
                  <a:schemeClr val="tx1">
                    <a:tint val="75000"/>
                  </a:schemeClr>
                </a:solidFill>
              </a:defRPr>
            </a:lvl4pPr>
            <a:lvl5pPr marL="2194252" indent="0" algn="ctr">
              <a:buNone/>
              <a:defRPr>
                <a:solidFill>
                  <a:schemeClr val="tx1">
                    <a:tint val="75000"/>
                  </a:schemeClr>
                </a:solidFill>
              </a:defRPr>
            </a:lvl5pPr>
            <a:lvl6pPr marL="2742815" indent="0" algn="ctr">
              <a:buNone/>
              <a:defRPr>
                <a:solidFill>
                  <a:schemeClr val="tx1">
                    <a:tint val="75000"/>
                  </a:schemeClr>
                </a:solidFill>
              </a:defRPr>
            </a:lvl6pPr>
            <a:lvl7pPr marL="3291378" indent="0" algn="ctr">
              <a:buNone/>
              <a:defRPr>
                <a:solidFill>
                  <a:schemeClr val="tx1">
                    <a:tint val="75000"/>
                  </a:schemeClr>
                </a:solidFill>
              </a:defRPr>
            </a:lvl7pPr>
            <a:lvl8pPr marL="3839941" indent="0" algn="ctr">
              <a:buNone/>
              <a:defRPr>
                <a:solidFill>
                  <a:schemeClr val="tx1">
                    <a:tint val="75000"/>
                  </a:schemeClr>
                </a:solidFill>
              </a:defRPr>
            </a:lvl8pPr>
            <a:lvl9pPr marL="4388504" indent="0" algn="ctr">
              <a:buNone/>
              <a:defRPr>
                <a:solidFill>
                  <a:schemeClr val="tx1">
                    <a:tint val="75000"/>
                  </a:schemeClr>
                </a:solidFill>
              </a:defRPr>
            </a:lvl9pPr>
          </a:lstStyle>
          <a:p>
            <a:r>
              <a:rPr lang="zh-CN" altLang="en-US" smtClean="0"/>
              <a:t>单击此处编辑母版副标题样式</a:t>
            </a:r>
            <a:endParaRPr lang="zh-CN" altLang="en-US" dirty="0"/>
          </a:p>
        </p:txBody>
      </p:sp>
      <p:sp>
        <p:nvSpPr>
          <p:cNvPr id="4" name="Rectangle 19"/>
          <p:cNvSpPr>
            <a:spLocks noGrp="1" noChangeArrowheads="1"/>
          </p:cNvSpPr>
          <p:nvPr>
            <p:ph type="dt" sz="quarter" idx="12"/>
          </p:nvPr>
        </p:nvSpPr>
        <p:spPr>
          <a:ln/>
        </p:spPr>
        <p:txBody>
          <a:bodyPr/>
          <a:lstStyle>
            <a:lvl1pPr>
              <a:defRPr/>
            </a:lvl1pPr>
          </a:lstStyle>
          <a:p>
            <a:pPr>
              <a:defRPr/>
            </a:pPr>
            <a:r>
              <a:rPr lang="en-US" altLang="zh-CN" smtClean="0"/>
              <a:t>HotNets 2012</a:t>
            </a:r>
            <a:endParaRPr lang="en-US" altLang="zh-CN"/>
          </a:p>
        </p:txBody>
      </p:sp>
    </p:spTree>
    <p:extLst>
      <p:ext uri="{BB962C8B-B14F-4D97-AF65-F5344CB8AC3E}">
        <p14:creationId xmlns:p14="http://schemas.microsoft.com/office/powerpoint/2010/main" val="1201307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1049028" name="标题 1"/>
          <p:cNvSpPr>
            <a:spLocks noGrp="1"/>
          </p:cNvSpPr>
          <p:nvPr>
            <p:ph type="title"/>
          </p:nvPr>
        </p:nvSpPr>
        <p:spPr>
          <a:xfrm>
            <a:off x="2389717" y="4800600"/>
            <a:ext cx="7315200" cy="566738"/>
          </a:xfrm>
        </p:spPr>
        <p:txBody>
          <a:bodyPr/>
          <a:lstStyle>
            <a:lvl1pPr algn="l">
              <a:defRPr sz="2000" b="1"/>
            </a:lvl1pPr>
          </a:lstStyle>
          <a:p>
            <a:r>
              <a:rPr lang="zh-CN" altLang="en-US"/>
              <a:t>单击此处编辑母版标题样式</a:t>
            </a:r>
          </a:p>
        </p:txBody>
      </p:sp>
      <p:sp>
        <p:nvSpPr>
          <p:cNvPr id="1049029"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1049030"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1049033" name="标题 1"/>
          <p:cNvSpPr>
            <a:spLocks noGrp="1"/>
          </p:cNvSpPr>
          <p:nvPr>
            <p:ph type="title"/>
          </p:nvPr>
        </p:nvSpPr>
        <p:spPr/>
        <p:txBody>
          <a:bodyPr/>
          <a:lstStyle/>
          <a:p>
            <a:r>
              <a:rPr lang="zh-CN" altLang="en-US"/>
              <a:t>单击此处编辑母版标题样式</a:t>
            </a:r>
          </a:p>
        </p:txBody>
      </p:sp>
      <p:sp>
        <p:nvSpPr>
          <p:cNvPr id="1049034"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1049026" name="竖排标题 1"/>
          <p:cNvSpPr>
            <a:spLocks noGrp="1"/>
          </p:cNvSpPr>
          <p:nvPr>
            <p:ph type="title" orient="vert"/>
          </p:nvPr>
        </p:nvSpPr>
        <p:spPr>
          <a:xfrm>
            <a:off x="8862484" y="163514"/>
            <a:ext cx="2766483" cy="5932487"/>
          </a:xfrm>
        </p:spPr>
        <p:txBody>
          <a:bodyPr vert="eaVert"/>
          <a:lstStyle/>
          <a:p>
            <a:r>
              <a:rPr lang="zh-CN" altLang="en-US"/>
              <a:t>单击此处编辑母版标题样式</a:t>
            </a:r>
          </a:p>
        </p:txBody>
      </p:sp>
      <p:sp>
        <p:nvSpPr>
          <p:cNvPr id="1049027" name="竖排文字占位符 2"/>
          <p:cNvSpPr>
            <a:spLocks noGrp="1"/>
          </p:cNvSpPr>
          <p:nvPr>
            <p:ph type="body" orient="vert" idx="1"/>
          </p:nvPr>
        </p:nvSpPr>
        <p:spPr>
          <a:xfrm>
            <a:off x="563033" y="163514"/>
            <a:ext cx="8096251" cy="593248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49112" name="标题 1"/>
          <p:cNvSpPr>
            <a:spLocks noGrp="1"/>
          </p:cNvSpPr>
          <p:nvPr>
            <p:ph type="title"/>
          </p:nvPr>
        </p:nvSpPr>
        <p:spPr/>
        <p:txBody>
          <a:bodyPr/>
          <a:lstStyle/>
          <a:p>
            <a:r>
              <a:rPr lang="zh-CN" altLang="en-US"/>
              <a:t>单击此处编辑母版标题样式</a:t>
            </a:r>
          </a:p>
        </p:txBody>
      </p:sp>
      <p:sp>
        <p:nvSpPr>
          <p:cNvPr id="104911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049114"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1049115"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49095" name="标题 1"/>
          <p:cNvSpPr>
            <a:spLocks noGrp="1"/>
          </p:cNvSpPr>
          <p:nvPr>
            <p:ph type="title"/>
          </p:nvPr>
        </p:nvSpPr>
        <p:spPr/>
        <p:txBody>
          <a:bodyPr/>
          <a:lstStyle/>
          <a:p>
            <a:r>
              <a:rPr lang="zh-CN" altLang="en-US"/>
              <a:t>单击此处编辑母版标题样式</a:t>
            </a:r>
          </a:p>
        </p:txBody>
      </p:sp>
      <p:sp>
        <p:nvSpPr>
          <p:cNvPr id="1049096" name="内容占位符 2"/>
          <p:cNvSpPr>
            <a:spLocks noGrp="1"/>
          </p:cNvSpPr>
          <p:nvPr>
            <p:ph sz="half" idx="1"/>
          </p:nvPr>
        </p:nvSpPr>
        <p:spPr>
          <a:xfrm>
            <a:off x="563034" y="1506538"/>
            <a:ext cx="5431367" cy="45894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9097" name="内容占位符 3"/>
          <p:cNvSpPr>
            <a:spLocks noGrp="1"/>
          </p:cNvSpPr>
          <p:nvPr>
            <p:ph sz="half" idx="2"/>
          </p:nvPr>
        </p:nvSpPr>
        <p:spPr>
          <a:xfrm>
            <a:off x="6197601" y="1506538"/>
            <a:ext cx="5431367" cy="45894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49102" name="标题 1"/>
          <p:cNvSpPr>
            <a:spLocks noGrp="1"/>
          </p:cNvSpPr>
          <p:nvPr>
            <p:ph type="title"/>
          </p:nvPr>
        </p:nvSpPr>
        <p:spPr>
          <a:xfrm>
            <a:off x="609600" y="274638"/>
            <a:ext cx="10972800" cy="1143000"/>
          </a:xfrm>
        </p:spPr>
        <p:txBody>
          <a:bodyPr/>
          <a:lstStyle/>
          <a:p>
            <a:r>
              <a:rPr lang="zh-CN" altLang="en-US"/>
              <a:t>单击此处编辑母版标题样式</a:t>
            </a:r>
          </a:p>
        </p:txBody>
      </p:sp>
      <p:sp>
        <p:nvSpPr>
          <p:cNvPr id="104910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04910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910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04910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049101" name="标题 1"/>
          <p:cNvSpPr>
            <a:spLocks noGrp="1"/>
          </p:cNvSpPr>
          <p:nvPr>
            <p:ph type="title"/>
          </p:nvPr>
        </p:nvSpPr>
        <p:spPr/>
        <p:txBody>
          <a:bodyPr/>
          <a:lstStyle/>
          <a:p>
            <a:r>
              <a:rPr lang="zh-CN" altLang="en-US"/>
              <a:t>单击此处编辑母版标题样式</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1049098" name="标题 1"/>
          <p:cNvSpPr>
            <a:spLocks noGrp="1"/>
          </p:cNvSpPr>
          <p:nvPr>
            <p:ph type="title"/>
          </p:nvPr>
        </p:nvSpPr>
        <p:spPr>
          <a:xfrm>
            <a:off x="609601" y="273050"/>
            <a:ext cx="4011084" cy="1162050"/>
          </a:xfrm>
        </p:spPr>
        <p:txBody>
          <a:bodyPr/>
          <a:lstStyle>
            <a:lvl1pPr algn="l">
              <a:defRPr sz="2000" b="1"/>
            </a:lvl1pPr>
          </a:lstStyle>
          <a:p>
            <a:r>
              <a:rPr lang="zh-CN" altLang="en-US"/>
              <a:t>单击此处编辑母版标题样式</a:t>
            </a:r>
          </a:p>
        </p:txBody>
      </p:sp>
      <p:sp>
        <p:nvSpPr>
          <p:cNvPr id="1049099"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9100"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1049109" name="标题 1"/>
          <p:cNvSpPr>
            <a:spLocks noGrp="1"/>
          </p:cNvSpPr>
          <p:nvPr>
            <p:ph type="title"/>
          </p:nvPr>
        </p:nvSpPr>
        <p:spPr>
          <a:xfrm>
            <a:off x="2389717" y="4800600"/>
            <a:ext cx="7315200" cy="566738"/>
          </a:xfrm>
        </p:spPr>
        <p:txBody>
          <a:bodyPr/>
          <a:lstStyle>
            <a:lvl1pPr algn="l">
              <a:defRPr sz="2000" b="1"/>
            </a:lvl1pPr>
          </a:lstStyle>
          <a:p>
            <a:r>
              <a:rPr lang="zh-CN" altLang="en-US"/>
              <a:t>单击此处编辑母版标题样式</a:t>
            </a:r>
          </a:p>
        </p:txBody>
      </p:sp>
      <p:sp>
        <p:nvSpPr>
          <p:cNvPr id="1049110"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1049111"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1049107" name="标题 1"/>
          <p:cNvSpPr>
            <a:spLocks noGrp="1"/>
          </p:cNvSpPr>
          <p:nvPr>
            <p:ph type="title"/>
          </p:nvPr>
        </p:nvSpPr>
        <p:spPr/>
        <p:txBody>
          <a:bodyPr/>
          <a:lstStyle/>
          <a:p>
            <a:r>
              <a:rPr lang="zh-CN" altLang="en-US"/>
              <a:t>单击此处编辑母版标题样式</a:t>
            </a:r>
          </a:p>
        </p:txBody>
      </p:sp>
      <p:sp>
        <p:nvSpPr>
          <p:cNvPr id="1049108"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1049116" name="竖排标题 1"/>
          <p:cNvSpPr>
            <a:spLocks noGrp="1"/>
          </p:cNvSpPr>
          <p:nvPr>
            <p:ph type="title" orient="vert"/>
          </p:nvPr>
        </p:nvSpPr>
        <p:spPr>
          <a:xfrm>
            <a:off x="8862484" y="163514"/>
            <a:ext cx="2766483" cy="5932487"/>
          </a:xfrm>
        </p:spPr>
        <p:txBody>
          <a:bodyPr vert="eaVert"/>
          <a:lstStyle/>
          <a:p>
            <a:r>
              <a:rPr lang="zh-CN" altLang="en-US"/>
              <a:t>单击此处编辑母版标题样式</a:t>
            </a:r>
          </a:p>
        </p:txBody>
      </p:sp>
      <p:sp>
        <p:nvSpPr>
          <p:cNvPr id="1049117" name="竖排文字占位符 2"/>
          <p:cNvSpPr>
            <a:spLocks noGrp="1"/>
          </p:cNvSpPr>
          <p:nvPr>
            <p:ph type="body" orient="vert" idx="1"/>
          </p:nvPr>
        </p:nvSpPr>
        <p:spPr>
          <a:xfrm>
            <a:off x="563033" y="163514"/>
            <a:ext cx="8096251" cy="593248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049086"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1049087"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1049088" name="日期占位符 3"/>
          <p:cNvSpPr>
            <a:spLocks noGrp="1"/>
          </p:cNvSpPr>
          <p:nvPr>
            <p:ph type="dt" sz="half" idx="10"/>
          </p:nvPr>
        </p:nvSpPr>
        <p:spPr/>
        <p:txBody>
          <a:bodyPr/>
          <a:lstStyle>
            <a:lvl1pPr eaLnBrk="0" hangingPunct="0">
              <a:buFont typeface="Wingdings" pitchFamily="2" charset="2"/>
              <a:buNone/>
              <a:defRPr smtClean="0"/>
            </a:lvl1pPr>
          </a:lstStyle>
          <a:p>
            <a:r>
              <a:rPr lang="en-US" altLang="zh-CN" smtClean="0"/>
              <a:t>HotNets 2012</a:t>
            </a:r>
            <a:endParaRPr lang="zh-CN" altLang="en-US"/>
          </a:p>
        </p:txBody>
      </p:sp>
      <p:sp>
        <p:nvSpPr>
          <p:cNvPr id="1049089" name="页脚占位符 4"/>
          <p:cNvSpPr>
            <a:spLocks noGrp="1"/>
          </p:cNvSpPr>
          <p:nvPr>
            <p:ph type="ftr" sz="quarter" idx="11"/>
          </p:nvPr>
        </p:nvSpPr>
        <p:spPr/>
        <p:txBody>
          <a:bodyPr/>
          <a:lstStyle>
            <a:lvl1pPr eaLnBrk="0" hangingPunct="0">
              <a:buFont typeface="Wingdings" pitchFamily="2" charset="2"/>
              <a:buNone/>
            </a:lvl1pPr>
          </a:lstStyle>
          <a:p>
            <a:endParaRPr lang="zh-CN" altLang="en-US"/>
          </a:p>
        </p:txBody>
      </p:sp>
      <p:sp>
        <p:nvSpPr>
          <p:cNvPr id="1049090" name="灯片编号占位符 5"/>
          <p:cNvSpPr>
            <a:spLocks noGrp="1"/>
          </p:cNvSpPr>
          <p:nvPr>
            <p:ph type="sldNum" sz="quarter" idx="12"/>
          </p:nvPr>
        </p:nvSpPr>
        <p:spPr/>
        <p:txBody>
          <a:bodyPr/>
          <a:lstStyle>
            <a:lvl1pPr eaLnBrk="0" hangingPunct="0">
              <a:buFont typeface="Wingdings" pitchFamily="2" charset="2"/>
              <a:buNone/>
            </a:lvl1pPr>
          </a:lstStyle>
          <a:p>
            <a:fld id="{87233F4D-2CAA-491E-B4DF-E780616905A5}" type="slidenum">
              <a:rPr lang="zh-CN" altLang="en-US"/>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48983" name="标题 1"/>
          <p:cNvSpPr>
            <a:spLocks noGrp="1"/>
          </p:cNvSpPr>
          <p:nvPr>
            <p:ph type="title"/>
          </p:nvPr>
        </p:nvSpPr>
        <p:spPr/>
        <p:txBody>
          <a:bodyPr/>
          <a:lstStyle/>
          <a:p>
            <a:r>
              <a:rPr lang="zh-CN" altLang="en-US"/>
              <a:t>单击此处编辑母版标题样式</a:t>
            </a:r>
          </a:p>
        </p:txBody>
      </p:sp>
      <p:sp>
        <p:nvSpPr>
          <p:cNvPr id="1048984"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985" name="日期占位符 3"/>
          <p:cNvSpPr>
            <a:spLocks noGrp="1"/>
          </p:cNvSpPr>
          <p:nvPr>
            <p:ph type="dt" sz="half" idx="10"/>
          </p:nvPr>
        </p:nvSpPr>
        <p:spPr/>
        <p:txBody>
          <a:bodyPr/>
          <a:lstStyle>
            <a:lvl1pPr eaLnBrk="0" hangingPunct="0">
              <a:buFont typeface="Wingdings" pitchFamily="2" charset="2"/>
              <a:buNone/>
              <a:defRPr smtClean="0"/>
            </a:lvl1pPr>
          </a:lstStyle>
          <a:p>
            <a:r>
              <a:rPr lang="en-US" altLang="zh-CN" smtClean="0"/>
              <a:t>HotNets 2012</a:t>
            </a:r>
            <a:endParaRPr lang="zh-CN" altLang="en-US"/>
          </a:p>
        </p:txBody>
      </p:sp>
      <p:sp>
        <p:nvSpPr>
          <p:cNvPr id="1048986" name="页脚占位符 4"/>
          <p:cNvSpPr>
            <a:spLocks noGrp="1"/>
          </p:cNvSpPr>
          <p:nvPr>
            <p:ph type="ftr" sz="quarter" idx="11"/>
          </p:nvPr>
        </p:nvSpPr>
        <p:spPr/>
        <p:txBody>
          <a:bodyPr/>
          <a:lstStyle>
            <a:lvl1pPr eaLnBrk="0" hangingPunct="0">
              <a:buFont typeface="Wingdings" pitchFamily="2" charset="2"/>
              <a:buNone/>
            </a:lvl1pPr>
          </a:lstStyle>
          <a:p>
            <a:endParaRPr lang="zh-CN" altLang="en-US"/>
          </a:p>
        </p:txBody>
      </p:sp>
      <p:sp>
        <p:nvSpPr>
          <p:cNvPr id="1048987" name="灯片编号占位符 5"/>
          <p:cNvSpPr>
            <a:spLocks noGrp="1"/>
          </p:cNvSpPr>
          <p:nvPr>
            <p:ph type="sldNum" sz="quarter" idx="12"/>
          </p:nvPr>
        </p:nvSpPr>
        <p:spPr/>
        <p:txBody>
          <a:bodyPr/>
          <a:lstStyle>
            <a:lvl1pPr eaLnBrk="0" hangingPunct="0">
              <a:buFont typeface="Wingdings" pitchFamily="2" charset="2"/>
              <a:buNone/>
            </a:lvl1pPr>
          </a:lstStyle>
          <a:p>
            <a:fld id="{416A353C-9417-4EC2-BDEB-456A05260DD7}" type="slidenum">
              <a:rPr lang="zh-CN" altLang="en-US"/>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049069"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1049070"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1049071" name="日期占位符 3"/>
          <p:cNvSpPr>
            <a:spLocks noGrp="1"/>
          </p:cNvSpPr>
          <p:nvPr>
            <p:ph type="dt" sz="half" idx="10"/>
          </p:nvPr>
        </p:nvSpPr>
        <p:spPr/>
        <p:txBody>
          <a:bodyPr/>
          <a:lstStyle>
            <a:lvl1pPr eaLnBrk="0" hangingPunct="0">
              <a:buFont typeface="Wingdings" pitchFamily="2" charset="2"/>
              <a:buNone/>
              <a:defRPr smtClean="0"/>
            </a:lvl1pPr>
          </a:lstStyle>
          <a:p>
            <a:r>
              <a:rPr lang="en-US" altLang="zh-CN" smtClean="0"/>
              <a:t>HotNets 2012</a:t>
            </a:r>
            <a:endParaRPr lang="zh-CN" altLang="en-US"/>
          </a:p>
        </p:txBody>
      </p:sp>
      <p:sp>
        <p:nvSpPr>
          <p:cNvPr id="1049072" name="页脚占位符 4"/>
          <p:cNvSpPr>
            <a:spLocks noGrp="1"/>
          </p:cNvSpPr>
          <p:nvPr>
            <p:ph type="ftr" sz="quarter" idx="11"/>
          </p:nvPr>
        </p:nvSpPr>
        <p:spPr/>
        <p:txBody>
          <a:bodyPr/>
          <a:lstStyle>
            <a:lvl1pPr eaLnBrk="0" hangingPunct="0">
              <a:buFont typeface="Wingdings" pitchFamily="2" charset="2"/>
              <a:buNone/>
            </a:lvl1pPr>
          </a:lstStyle>
          <a:p>
            <a:endParaRPr lang="zh-CN" altLang="en-US"/>
          </a:p>
        </p:txBody>
      </p:sp>
      <p:sp>
        <p:nvSpPr>
          <p:cNvPr id="1049073" name="灯片编号占位符 5"/>
          <p:cNvSpPr>
            <a:spLocks noGrp="1"/>
          </p:cNvSpPr>
          <p:nvPr>
            <p:ph type="sldNum" sz="quarter" idx="12"/>
          </p:nvPr>
        </p:nvSpPr>
        <p:spPr/>
        <p:txBody>
          <a:bodyPr/>
          <a:lstStyle>
            <a:lvl1pPr eaLnBrk="0" hangingPunct="0">
              <a:buFont typeface="Wingdings" pitchFamily="2" charset="2"/>
              <a:buNone/>
            </a:lvl1pPr>
          </a:lstStyle>
          <a:p>
            <a:fld id="{7B8A47D2-E204-493A-9B8E-B405080D65F5}" type="slidenum">
              <a:rPr lang="zh-CN" altLang="en-US"/>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49063" name="标题 1"/>
          <p:cNvSpPr>
            <a:spLocks noGrp="1"/>
          </p:cNvSpPr>
          <p:nvPr>
            <p:ph type="title"/>
          </p:nvPr>
        </p:nvSpPr>
        <p:spPr/>
        <p:txBody>
          <a:bodyPr/>
          <a:lstStyle/>
          <a:p>
            <a:r>
              <a:rPr lang="zh-CN" altLang="en-US"/>
              <a:t>单击此处编辑母版标题样式</a:t>
            </a:r>
          </a:p>
        </p:txBody>
      </p:sp>
      <p:sp>
        <p:nvSpPr>
          <p:cNvPr id="1049064"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9065"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9066" name="日期占位符 3"/>
          <p:cNvSpPr>
            <a:spLocks noGrp="1"/>
          </p:cNvSpPr>
          <p:nvPr>
            <p:ph type="dt" sz="half" idx="10"/>
          </p:nvPr>
        </p:nvSpPr>
        <p:spPr/>
        <p:txBody>
          <a:bodyPr/>
          <a:lstStyle>
            <a:lvl1pPr eaLnBrk="0" hangingPunct="0">
              <a:buFont typeface="Wingdings" pitchFamily="2" charset="2"/>
              <a:buNone/>
              <a:defRPr smtClean="0"/>
            </a:lvl1pPr>
          </a:lstStyle>
          <a:p>
            <a:r>
              <a:rPr lang="en-US" altLang="zh-CN" smtClean="0"/>
              <a:t>HotNets 2012</a:t>
            </a:r>
            <a:endParaRPr lang="zh-CN" altLang="en-US"/>
          </a:p>
        </p:txBody>
      </p:sp>
      <p:sp>
        <p:nvSpPr>
          <p:cNvPr id="1049067" name="页脚占位符 4"/>
          <p:cNvSpPr>
            <a:spLocks noGrp="1"/>
          </p:cNvSpPr>
          <p:nvPr>
            <p:ph type="ftr" sz="quarter" idx="11"/>
          </p:nvPr>
        </p:nvSpPr>
        <p:spPr/>
        <p:txBody>
          <a:bodyPr/>
          <a:lstStyle>
            <a:lvl1pPr eaLnBrk="0" hangingPunct="0">
              <a:buFont typeface="Wingdings" pitchFamily="2" charset="2"/>
              <a:buNone/>
            </a:lvl1pPr>
          </a:lstStyle>
          <a:p>
            <a:endParaRPr lang="zh-CN" altLang="en-US"/>
          </a:p>
        </p:txBody>
      </p:sp>
      <p:sp>
        <p:nvSpPr>
          <p:cNvPr id="1049068" name="灯片编号占位符 5"/>
          <p:cNvSpPr>
            <a:spLocks noGrp="1"/>
          </p:cNvSpPr>
          <p:nvPr>
            <p:ph type="sldNum" sz="quarter" idx="12"/>
          </p:nvPr>
        </p:nvSpPr>
        <p:spPr/>
        <p:txBody>
          <a:bodyPr/>
          <a:lstStyle>
            <a:lvl1pPr eaLnBrk="0" hangingPunct="0">
              <a:buFont typeface="Wingdings" pitchFamily="2" charset="2"/>
              <a:buNone/>
            </a:lvl1pPr>
          </a:lstStyle>
          <a:p>
            <a:fld id="{D0110B7E-15A7-46AE-963A-6A6D4DE407DB}" type="slidenum">
              <a:rPr lang="zh-CN" altLang="en-US"/>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49078" name="标题 1"/>
          <p:cNvSpPr>
            <a:spLocks noGrp="1"/>
          </p:cNvSpPr>
          <p:nvPr>
            <p:ph type="title"/>
          </p:nvPr>
        </p:nvSpPr>
        <p:spPr/>
        <p:txBody>
          <a:bodyPr/>
          <a:lstStyle/>
          <a:p>
            <a:r>
              <a:rPr lang="zh-CN" altLang="en-US"/>
              <a:t>单击此处编辑母版标题样式</a:t>
            </a:r>
          </a:p>
        </p:txBody>
      </p:sp>
      <p:sp>
        <p:nvSpPr>
          <p:cNvPr id="1049079"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049080"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9081"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049082"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9083" name="日期占位符 3"/>
          <p:cNvSpPr>
            <a:spLocks noGrp="1"/>
          </p:cNvSpPr>
          <p:nvPr>
            <p:ph type="dt" sz="half" idx="10"/>
          </p:nvPr>
        </p:nvSpPr>
        <p:spPr/>
        <p:txBody>
          <a:bodyPr/>
          <a:lstStyle>
            <a:lvl1pPr eaLnBrk="0" hangingPunct="0">
              <a:buFont typeface="Wingdings" pitchFamily="2" charset="2"/>
              <a:buNone/>
              <a:defRPr smtClean="0"/>
            </a:lvl1pPr>
          </a:lstStyle>
          <a:p>
            <a:r>
              <a:rPr lang="en-US" altLang="zh-CN" smtClean="0"/>
              <a:t>HotNets 2012</a:t>
            </a:r>
            <a:endParaRPr lang="zh-CN" altLang="en-US"/>
          </a:p>
        </p:txBody>
      </p:sp>
      <p:sp>
        <p:nvSpPr>
          <p:cNvPr id="1049084" name="页脚占位符 4"/>
          <p:cNvSpPr>
            <a:spLocks noGrp="1"/>
          </p:cNvSpPr>
          <p:nvPr>
            <p:ph type="ftr" sz="quarter" idx="11"/>
          </p:nvPr>
        </p:nvSpPr>
        <p:spPr/>
        <p:txBody>
          <a:bodyPr/>
          <a:lstStyle>
            <a:lvl1pPr eaLnBrk="0" hangingPunct="0">
              <a:buFont typeface="Wingdings" pitchFamily="2" charset="2"/>
              <a:buNone/>
            </a:lvl1pPr>
          </a:lstStyle>
          <a:p>
            <a:endParaRPr lang="zh-CN" altLang="en-US"/>
          </a:p>
        </p:txBody>
      </p:sp>
      <p:sp>
        <p:nvSpPr>
          <p:cNvPr id="1049085" name="灯片编号占位符 5"/>
          <p:cNvSpPr>
            <a:spLocks noGrp="1"/>
          </p:cNvSpPr>
          <p:nvPr>
            <p:ph type="sldNum" sz="quarter" idx="12"/>
          </p:nvPr>
        </p:nvSpPr>
        <p:spPr/>
        <p:txBody>
          <a:bodyPr/>
          <a:lstStyle>
            <a:lvl1pPr eaLnBrk="0" hangingPunct="0">
              <a:buFont typeface="Wingdings" pitchFamily="2" charset="2"/>
              <a:buNone/>
            </a:lvl1pPr>
          </a:lstStyle>
          <a:p>
            <a:fld id="{D6CBB88B-8711-4836-ADA9-002DDBFA6FF9}" type="slidenum">
              <a:rPr lang="zh-CN" altLang="en-US"/>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049074" name="标题 1"/>
          <p:cNvSpPr>
            <a:spLocks noGrp="1"/>
          </p:cNvSpPr>
          <p:nvPr>
            <p:ph type="title"/>
          </p:nvPr>
        </p:nvSpPr>
        <p:spPr/>
        <p:txBody>
          <a:bodyPr/>
          <a:lstStyle/>
          <a:p>
            <a:r>
              <a:rPr lang="zh-CN" altLang="en-US"/>
              <a:t>单击此处编辑母版标题样式</a:t>
            </a:r>
          </a:p>
        </p:txBody>
      </p:sp>
      <p:sp>
        <p:nvSpPr>
          <p:cNvPr id="1049075" name="日期占位符 3"/>
          <p:cNvSpPr>
            <a:spLocks noGrp="1"/>
          </p:cNvSpPr>
          <p:nvPr>
            <p:ph type="dt" sz="half" idx="10"/>
          </p:nvPr>
        </p:nvSpPr>
        <p:spPr/>
        <p:txBody>
          <a:bodyPr/>
          <a:lstStyle>
            <a:lvl1pPr eaLnBrk="0" hangingPunct="0">
              <a:buFont typeface="Wingdings" pitchFamily="2" charset="2"/>
              <a:buNone/>
              <a:defRPr smtClean="0"/>
            </a:lvl1pPr>
          </a:lstStyle>
          <a:p>
            <a:r>
              <a:rPr lang="en-US" altLang="zh-CN" smtClean="0"/>
              <a:t>HotNets 2012</a:t>
            </a:r>
            <a:endParaRPr lang="zh-CN" altLang="en-US"/>
          </a:p>
        </p:txBody>
      </p:sp>
      <p:sp>
        <p:nvSpPr>
          <p:cNvPr id="1049076" name="页脚占位符 4"/>
          <p:cNvSpPr>
            <a:spLocks noGrp="1"/>
          </p:cNvSpPr>
          <p:nvPr>
            <p:ph type="ftr" sz="quarter" idx="11"/>
          </p:nvPr>
        </p:nvSpPr>
        <p:spPr/>
        <p:txBody>
          <a:bodyPr/>
          <a:lstStyle>
            <a:lvl1pPr eaLnBrk="0" hangingPunct="0">
              <a:buFont typeface="Wingdings" pitchFamily="2" charset="2"/>
              <a:buNone/>
            </a:lvl1pPr>
          </a:lstStyle>
          <a:p>
            <a:endParaRPr lang="zh-CN" altLang="en-US"/>
          </a:p>
        </p:txBody>
      </p:sp>
      <p:sp>
        <p:nvSpPr>
          <p:cNvPr id="1049077" name="灯片编号占位符 5"/>
          <p:cNvSpPr>
            <a:spLocks noGrp="1"/>
          </p:cNvSpPr>
          <p:nvPr>
            <p:ph type="sldNum" sz="quarter" idx="12"/>
          </p:nvPr>
        </p:nvSpPr>
        <p:spPr/>
        <p:txBody>
          <a:bodyPr/>
          <a:lstStyle>
            <a:lvl1pPr eaLnBrk="0" hangingPunct="0">
              <a:buFont typeface="Wingdings" pitchFamily="2" charset="2"/>
              <a:buNone/>
            </a:lvl1pPr>
          </a:lstStyle>
          <a:p>
            <a:fld id="{1F778F2C-0CC7-4B27-8033-CA2DE818D7B3}" type="slidenum">
              <a:rPr lang="zh-CN" altLang="en-US"/>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48580" name="标题 1"/>
          <p:cNvSpPr>
            <a:spLocks noGrp="1"/>
          </p:cNvSpPr>
          <p:nvPr>
            <p:ph type="title"/>
          </p:nvPr>
        </p:nvSpPr>
        <p:spPr>
          <a:xfrm>
            <a:off x="563034" y="163513"/>
            <a:ext cx="11065933" cy="831850"/>
          </a:xfrm>
        </p:spPr>
        <p:txBody>
          <a:bodyPr/>
          <a:lstStyle>
            <a:lvl1pPr>
              <a:defRPr sz="3600">
                <a:latin typeface="+mn-lt"/>
              </a:defRPr>
            </a:lvl1pPr>
          </a:lstStyle>
          <a:p>
            <a:r>
              <a:rPr lang="zh-CN" altLang="en-US" dirty="0"/>
              <a:t>单击此处编辑母版标题样式</a:t>
            </a:r>
          </a:p>
        </p:txBody>
      </p:sp>
      <p:sp>
        <p:nvSpPr>
          <p:cNvPr id="1048581" name="内容占位符 2"/>
          <p:cNvSpPr>
            <a:spLocks noGrp="1"/>
          </p:cNvSpPr>
          <p:nvPr>
            <p:ph idx="1"/>
          </p:nvPr>
        </p:nvSpPr>
        <p:spPr>
          <a:xfrm>
            <a:off x="563034" y="1506538"/>
            <a:ext cx="11065933" cy="4589462"/>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49049" name="日期占位符 3"/>
          <p:cNvSpPr>
            <a:spLocks noGrp="1"/>
          </p:cNvSpPr>
          <p:nvPr>
            <p:ph type="dt" sz="half" idx="10"/>
          </p:nvPr>
        </p:nvSpPr>
        <p:spPr/>
        <p:txBody>
          <a:bodyPr/>
          <a:lstStyle>
            <a:lvl1pPr eaLnBrk="0" hangingPunct="0">
              <a:buFont typeface="Wingdings" pitchFamily="2" charset="2"/>
              <a:buNone/>
              <a:defRPr smtClean="0"/>
            </a:lvl1pPr>
          </a:lstStyle>
          <a:p>
            <a:r>
              <a:rPr lang="en-US" altLang="zh-CN" smtClean="0"/>
              <a:t>HotNets 2012</a:t>
            </a:r>
            <a:endParaRPr lang="zh-CN" altLang="en-US"/>
          </a:p>
        </p:txBody>
      </p:sp>
      <p:sp>
        <p:nvSpPr>
          <p:cNvPr id="1049050" name="页脚占位符 4"/>
          <p:cNvSpPr>
            <a:spLocks noGrp="1"/>
          </p:cNvSpPr>
          <p:nvPr>
            <p:ph type="ftr" sz="quarter" idx="11"/>
          </p:nvPr>
        </p:nvSpPr>
        <p:spPr/>
        <p:txBody>
          <a:bodyPr/>
          <a:lstStyle>
            <a:lvl1pPr eaLnBrk="0" hangingPunct="0">
              <a:buFont typeface="Wingdings" pitchFamily="2" charset="2"/>
              <a:buNone/>
            </a:lvl1pPr>
          </a:lstStyle>
          <a:p>
            <a:endParaRPr lang="zh-CN" altLang="en-US"/>
          </a:p>
        </p:txBody>
      </p:sp>
      <p:sp>
        <p:nvSpPr>
          <p:cNvPr id="1049051" name="灯片编号占位符 5"/>
          <p:cNvSpPr>
            <a:spLocks noGrp="1"/>
          </p:cNvSpPr>
          <p:nvPr>
            <p:ph type="sldNum" sz="quarter" idx="12"/>
          </p:nvPr>
        </p:nvSpPr>
        <p:spPr/>
        <p:txBody>
          <a:bodyPr/>
          <a:lstStyle>
            <a:lvl1pPr eaLnBrk="0" hangingPunct="0">
              <a:buFont typeface="Wingdings" pitchFamily="2" charset="2"/>
              <a:buNone/>
            </a:lvl1pPr>
          </a:lstStyle>
          <a:p>
            <a:fld id="{C5BCEB90-0E69-4FF7-993F-1B544490ECAB}" type="slidenum">
              <a:rPr lang="zh-CN" altLang="en-US"/>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104905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104905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905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1049055" name="日期占位符 3"/>
          <p:cNvSpPr>
            <a:spLocks noGrp="1"/>
          </p:cNvSpPr>
          <p:nvPr>
            <p:ph type="dt" sz="half" idx="10"/>
          </p:nvPr>
        </p:nvSpPr>
        <p:spPr/>
        <p:txBody>
          <a:bodyPr/>
          <a:lstStyle>
            <a:lvl1pPr eaLnBrk="0" hangingPunct="0">
              <a:buFont typeface="Wingdings" pitchFamily="2" charset="2"/>
              <a:buNone/>
              <a:defRPr smtClean="0"/>
            </a:lvl1pPr>
          </a:lstStyle>
          <a:p>
            <a:r>
              <a:rPr lang="en-US" altLang="zh-CN" smtClean="0"/>
              <a:t>HotNets 2012</a:t>
            </a:r>
            <a:endParaRPr lang="zh-CN" altLang="en-US"/>
          </a:p>
        </p:txBody>
      </p:sp>
      <p:sp>
        <p:nvSpPr>
          <p:cNvPr id="1049056" name="页脚占位符 4"/>
          <p:cNvSpPr>
            <a:spLocks noGrp="1"/>
          </p:cNvSpPr>
          <p:nvPr>
            <p:ph type="ftr" sz="quarter" idx="11"/>
          </p:nvPr>
        </p:nvSpPr>
        <p:spPr/>
        <p:txBody>
          <a:bodyPr/>
          <a:lstStyle>
            <a:lvl1pPr eaLnBrk="0" hangingPunct="0">
              <a:buFont typeface="Wingdings" pitchFamily="2" charset="2"/>
              <a:buNone/>
            </a:lvl1pPr>
          </a:lstStyle>
          <a:p>
            <a:endParaRPr lang="zh-CN" altLang="en-US"/>
          </a:p>
        </p:txBody>
      </p:sp>
      <p:sp>
        <p:nvSpPr>
          <p:cNvPr id="1049057" name="灯片编号占位符 5"/>
          <p:cNvSpPr>
            <a:spLocks noGrp="1"/>
          </p:cNvSpPr>
          <p:nvPr>
            <p:ph type="sldNum" sz="quarter" idx="12"/>
          </p:nvPr>
        </p:nvSpPr>
        <p:spPr/>
        <p:txBody>
          <a:bodyPr/>
          <a:lstStyle>
            <a:lvl1pPr eaLnBrk="0" hangingPunct="0">
              <a:buFont typeface="Wingdings" pitchFamily="2" charset="2"/>
              <a:buNone/>
            </a:lvl1pPr>
          </a:lstStyle>
          <a:p>
            <a:fld id="{12DBEF3E-F340-4853-B294-FF418F4A3C54}" type="slidenum">
              <a:rPr lang="zh-CN" altLang="en-US"/>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1049038"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1049039" name="图片占位符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1049040"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1049041" name="日期占位符 3"/>
          <p:cNvSpPr>
            <a:spLocks noGrp="1"/>
          </p:cNvSpPr>
          <p:nvPr>
            <p:ph type="dt" sz="half" idx="10"/>
          </p:nvPr>
        </p:nvSpPr>
        <p:spPr/>
        <p:txBody>
          <a:bodyPr/>
          <a:lstStyle>
            <a:lvl1pPr eaLnBrk="0" hangingPunct="0">
              <a:buFont typeface="Wingdings" pitchFamily="2" charset="2"/>
              <a:buNone/>
              <a:defRPr smtClean="0"/>
            </a:lvl1pPr>
          </a:lstStyle>
          <a:p>
            <a:r>
              <a:rPr lang="en-US" altLang="zh-CN" smtClean="0"/>
              <a:t>HotNets 2012</a:t>
            </a:r>
            <a:endParaRPr lang="zh-CN" altLang="en-US"/>
          </a:p>
        </p:txBody>
      </p:sp>
      <p:sp>
        <p:nvSpPr>
          <p:cNvPr id="1049042" name="页脚占位符 4"/>
          <p:cNvSpPr>
            <a:spLocks noGrp="1"/>
          </p:cNvSpPr>
          <p:nvPr>
            <p:ph type="ftr" sz="quarter" idx="11"/>
          </p:nvPr>
        </p:nvSpPr>
        <p:spPr/>
        <p:txBody>
          <a:bodyPr/>
          <a:lstStyle>
            <a:lvl1pPr eaLnBrk="0" hangingPunct="0">
              <a:buFont typeface="Wingdings" pitchFamily="2" charset="2"/>
              <a:buNone/>
            </a:lvl1pPr>
          </a:lstStyle>
          <a:p>
            <a:endParaRPr lang="zh-CN" altLang="en-US"/>
          </a:p>
        </p:txBody>
      </p:sp>
      <p:sp>
        <p:nvSpPr>
          <p:cNvPr id="1049043" name="灯片编号占位符 5"/>
          <p:cNvSpPr>
            <a:spLocks noGrp="1"/>
          </p:cNvSpPr>
          <p:nvPr>
            <p:ph type="sldNum" sz="quarter" idx="12"/>
          </p:nvPr>
        </p:nvSpPr>
        <p:spPr/>
        <p:txBody>
          <a:bodyPr/>
          <a:lstStyle>
            <a:lvl1pPr eaLnBrk="0" hangingPunct="0">
              <a:buFont typeface="Wingdings" pitchFamily="2" charset="2"/>
              <a:buNone/>
            </a:lvl1pPr>
          </a:lstStyle>
          <a:p>
            <a:fld id="{4E704CCD-114B-4870-B317-CDDED4377C47}" type="slidenum">
              <a:rPr lang="zh-CN" altLang="en-US"/>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1049058" name="标题 1"/>
          <p:cNvSpPr>
            <a:spLocks noGrp="1"/>
          </p:cNvSpPr>
          <p:nvPr>
            <p:ph type="title"/>
          </p:nvPr>
        </p:nvSpPr>
        <p:spPr/>
        <p:txBody>
          <a:bodyPr/>
          <a:lstStyle/>
          <a:p>
            <a:r>
              <a:rPr lang="zh-CN" altLang="en-US"/>
              <a:t>单击此处编辑母版标题样式</a:t>
            </a:r>
          </a:p>
        </p:txBody>
      </p:sp>
      <p:sp>
        <p:nvSpPr>
          <p:cNvPr id="1049059"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9060" name="日期占位符 3"/>
          <p:cNvSpPr>
            <a:spLocks noGrp="1"/>
          </p:cNvSpPr>
          <p:nvPr>
            <p:ph type="dt" sz="half" idx="10"/>
          </p:nvPr>
        </p:nvSpPr>
        <p:spPr/>
        <p:txBody>
          <a:bodyPr/>
          <a:lstStyle>
            <a:lvl1pPr eaLnBrk="0" hangingPunct="0">
              <a:buFont typeface="Wingdings" pitchFamily="2" charset="2"/>
              <a:buNone/>
              <a:defRPr smtClean="0"/>
            </a:lvl1pPr>
          </a:lstStyle>
          <a:p>
            <a:r>
              <a:rPr lang="en-US" altLang="zh-CN" smtClean="0"/>
              <a:t>HotNets 2012</a:t>
            </a:r>
            <a:endParaRPr lang="zh-CN" altLang="en-US"/>
          </a:p>
        </p:txBody>
      </p:sp>
      <p:sp>
        <p:nvSpPr>
          <p:cNvPr id="1049061" name="页脚占位符 4"/>
          <p:cNvSpPr>
            <a:spLocks noGrp="1"/>
          </p:cNvSpPr>
          <p:nvPr>
            <p:ph type="ftr" sz="quarter" idx="11"/>
          </p:nvPr>
        </p:nvSpPr>
        <p:spPr/>
        <p:txBody>
          <a:bodyPr/>
          <a:lstStyle>
            <a:lvl1pPr eaLnBrk="0" hangingPunct="0">
              <a:buFont typeface="Wingdings" pitchFamily="2" charset="2"/>
              <a:buNone/>
            </a:lvl1pPr>
          </a:lstStyle>
          <a:p>
            <a:endParaRPr lang="zh-CN" altLang="en-US"/>
          </a:p>
        </p:txBody>
      </p:sp>
      <p:sp>
        <p:nvSpPr>
          <p:cNvPr id="1049062" name="灯片编号占位符 5"/>
          <p:cNvSpPr>
            <a:spLocks noGrp="1"/>
          </p:cNvSpPr>
          <p:nvPr>
            <p:ph type="sldNum" sz="quarter" idx="12"/>
          </p:nvPr>
        </p:nvSpPr>
        <p:spPr/>
        <p:txBody>
          <a:bodyPr/>
          <a:lstStyle>
            <a:lvl1pPr eaLnBrk="0" hangingPunct="0">
              <a:buFont typeface="Wingdings" pitchFamily="2" charset="2"/>
              <a:buNone/>
            </a:lvl1pPr>
          </a:lstStyle>
          <a:p>
            <a:fld id="{1A6D2400-1677-4AB5-9FDD-D947CDEECAA4}" type="slidenum">
              <a:rPr lang="zh-CN" altLang="en-US"/>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1049044"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1049045"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9046" name="日期占位符 3"/>
          <p:cNvSpPr>
            <a:spLocks noGrp="1"/>
          </p:cNvSpPr>
          <p:nvPr>
            <p:ph type="dt" sz="half" idx="10"/>
          </p:nvPr>
        </p:nvSpPr>
        <p:spPr/>
        <p:txBody>
          <a:bodyPr/>
          <a:lstStyle>
            <a:lvl1pPr eaLnBrk="0" hangingPunct="0">
              <a:buFont typeface="Wingdings" pitchFamily="2" charset="2"/>
              <a:buNone/>
              <a:defRPr smtClean="0"/>
            </a:lvl1pPr>
          </a:lstStyle>
          <a:p>
            <a:r>
              <a:rPr lang="en-US" altLang="zh-CN" smtClean="0"/>
              <a:t>HotNets 2012</a:t>
            </a:r>
            <a:endParaRPr lang="zh-CN" altLang="en-US"/>
          </a:p>
        </p:txBody>
      </p:sp>
      <p:sp>
        <p:nvSpPr>
          <p:cNvPr id="1049047" name="页脚占位符 4"/>
          <p:cNvSpPr>
            <a:spLocks noGrp="1"/>
          </p:cNvSpPr>
          <p:nvPr>
            <p:ph type="ftr" sz="quarter" idx="11"/>
          </p:nvPr>
        </p:nvSpPr>
        <p:spPr/>
        <p:txBody>
          <a:bodyPr/>
          <a:lstStyle>
            <a:lvl1pPr eaLnBrk="0" hangingPunct="0">
              <a:buFont typeface="Wingdings" pitchFamily="2" charset="2"/>
              <a:buNone/>
            </a:lvl1pPr>
          </a:lstStyle>
          <a:p>
            <a:endParaRPr lang="zh-CN" altLang="en-US"/>
          </a:p>
        </p:txBody>
      </p:sp>
      <p:sp>
        <p:nvSpPr>
          <p:cNvPr id="1049048" name="灯片编号占位符 5"/>
          <p:cNvSpPr>
            <a:spLocks noGrp="1"/>
          </p:cNvSpPr>
          <p:nvPr>
            <p:ph type="sldNum" sz="quarter" idx="12"/>
          </p:nvPr>
        </p:nvSpPr>
        <p:spPr/>
        <p:txBody>
          <a:bodyPr/>
          <a:lstStyle>
            <a:lvl1pPr eaLnBrk="0" hangingPunct="0">
              <a:buFont typeface="Wingdings" pitchFamily="2" charset="2"/>
              <a:buNone/>
            </a:lvl1pPr>
          </a:lstStyle>
          <a:p>
            <a:fld id="{93D3DD91-15A4-489C-AD7C-B7CACF95DDD0}" type="slidenum">
              <a:rPr lang="zh-CN" altLang="en-US"/>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49011" name="标题 1"/>
          <p:cNvSpPr>
            <a:spLocks noGrp="1"/>
          </p:cNvSpPr>
          <p:nvPr>
            <p:ph type="title"/>
          </p:nvPr>
        </p:nvSpPr>
        <p:spPr/>
        <p:txBody>
          <a:bodyPr/>
          <a:lstStyle/>
          <a:p>
            <a:r>
              <a:rPr lang="zh-CN" altLang="en-US"/>
              <a:t>单击此处编辑母版标题样式</a:t>
            </a:r>
          </a:p>
        </p:txBody>
      </p:sp>
      <p:sp>
        <p:nvSpPr>
          <p:cNvPr id="1049012"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049013"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1049014"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49002" name="标题 1"/>
          <p:cNvSpPr>
            <a:spLocks noGrp="1"/>
          </p:cNvSpPr>
          <p:nvPr>
            <p:ph type="title"/>
          </p:nvPr>
        </p:nvSpPr>
        <p:spPr/>
        <p:txBody>
          <a:bodyPr/>
          <a:lstStyle/>
          <a:p>
            <a:r>
              <a:rPr lang="zh-CN" altLang="en-US"/>
              <a:t>单击此处编辑母版标题样式</a:t>
            </a:r>
          </a:p>
        </p:txBody>
      </p:sp>
      <p:sp>
        <p:nvSpPr>
          <p:cNvPr id="1049003" name="内容占位符 2"/>
          <p:cNvSpPr>
            <a:spLocks noGrp="1"/>
          </p:cNvSpPr>
          <p:nvPr>
            <p:ph sz="half" idx="1"/>
          </p:nvPr>
        </p:nvSpPr>
        <p:spPr>
          <a:xfrm>
            <a:off x="563034" y="1506538"/>
            <a:ext cx="5431367" cy="45894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9004" name="内容占位符 3"/>
          <p:cNvSpPr>
            <a:spLocks noGrp="1"/>
          </p:cNvSpPr>
          <p:nvPr>
            <p:ph sz="half" idx="2"/>
          </p:nvPr>
        </p:nvSpPr>
        <p:spPr>
          <a:xfrm>
            <a:off x="6197601" y="1506538"/>
            <a:ext cx="5431367" cy="45894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049031"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1049032"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49006" name="标题 1"/>
          <p:cNvSpPr>
            <a:spLocks noGrp="1"/>
          </p:cNvSpPr>
          <p:nvPr>
            <p:ph type="title"/>
          </p:nvPr>
        </p:nvSpPr>
        <p:spPr>
          <a:xfrm>
            <a:off x="609600" y="274638"/>
            <a:ext cx="10972800" cy="1143000"/>
          </a:xfrm>
        </p:spPr>
        <p:txBody>
          <a:bodyPr/>
          <a:lstStyle/>
          <a:p>
            <a:r>
              <a:rPr lang="zh-CN" altLang="en-US"/>
              <a:t>单击此处编辑母版标题样式</a:t>
            </a:r>
          </a:p>
        </p:txBody>
      </p:sp>
      <p:sp>
        <p:nvSpPr>
          <p:cNvPr id="1049007"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049008"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9009"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049010"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049005" name="标题 1"/>
          <p:cNvSpPr>
            <a:spLocks noGrp="1"/>
          </p:cNvSpPr>
          <p:nvPr>
            <p:ph type="title"/>
          </p:nvPr>
        </p:nvSpPr>
        <p:spPr/>
        <p:txBody>
          <a:bodyPr/>
          <a:lstStyle/>
          <a:p>
            <a:r>
              <a:rPr lang="zh-CN" altLang="en-US"/>
              <a:t>单击此处编辑母版标题样式</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1048997" name="标题 1"/>
          <p:cNvSpPr>
            <a:spLocks noGrp="1"/>
          </p:cNvSpPr>
          <p:nvPr>
            <p:ph type="title"/>
          </p:nvPr>
        </p:nvSpPr>
        <p:spPr>
          <a:xfrm>
            <a:off x="609601" y="273050"/>
            <a:ext cx="4011084" cy="1162050"/>
          </a:xfrm>
        </p:spPr>
        <p:txBody>
          <a:bodyPr/>
          <a:lstStyle>
            <a:lvl1pPr algn="l">
              <a:defRPr sz="2000" b="1"/>
            </a:lvl1pPr>
          </a:lstStyle>
          <a:p>
            <a:r>
              <a:rPr lang="zh-CN" altLang="en-US"/>
              <a:t>单击此处编辑母版标题样式</a:t>
            </a:r>
          </a:p>
        </p:txBody>
      </p:sp>
      <p:sp>
        <p:nvSpPr>
          <p:cNvPr id="1048998"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999"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1049015" name="标题 1"/>
          <p:cNvSpPr>
            <a:spLocks noGrp="1"/>
          </p:cNvSpPr>
          <p:nvPr>
            <p:ph type="title"/>
          </p:nvPr>
        </p:nvSpPr>
        <p:spPr>
          <a:xfrm>
            <a:off x="2389717" y="4800600"/>
            <a:ext cx="7315200" cy="566738"/>
          </a:xfrm>
        </p:spPr>
        <p:txBody>
          <a:bodyPr/>
          <a:lstStyle>
            <a:lvl1pPr algn="l">
              <a:defRPr sz="2000" b="1"/>
            </a:lvl1pPr>
          </a:lstStyle>
          <a:p>
            <a:r>
              <a:rPr lang="zh-CN" altLang="en-US"/>
              <a:t>单击此处编辑母版标题样式</a:t>
            </a:r>
          </a:p>
        </p:txBody>
      </p:sp>
      <p:sp>
        <p:nvSpPr>
          <p:cNvPr id="1049016"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1049017"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1049000" name="标题 1"/>
          <p:cNvSpPr>
            <a:spLocks noGrp="1"/>
          </p:cNvSpPr>
          <p:nvPr>
            <p:ph type="title"/>
          </p:nvPr>
        </p:nvSpPr>
        <p:spPr/>
        <p:txBody>
          <a:bodyPr/>
          <a:lstStyle/>
          <a:p>
            <a:r>
              <a:rPr lang="zh-CN" altLang="en-US"/>
              <a:t>单击此处编辑母版标题样式</a:t>
            </a:r>
          </a:p>
        </p:txBody>
      </p:sp>
      <p:sp>
        <p:nvSpPr>
          <p:cNvPr id="1049001"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1049018" name="竖排标题 1"/>
          <p:cNvSpPr>
            <a:spLocks noGrp="1"/>
          </p:cNvSpPr>
          <p:nvPr>
            <p:ph type="title" orient="vert"/>
          </p:nvPr>
        </p:nvSpPr>
        <p:spPr>
          <a:xfrm>
            <a:off x="8862484" y="163514"/>
            <a:ext cx="2766483" cy="5932487"/>
          </a:xfrm>
        </p:spPr>
        <p:txBody>
          <a:bodyPr vert="eaVert"/>
          <a:lstStyle/>
          <a:p>
            <a:r>
              <a:rPr lang="zh-CN" altLang="en-US"/>
              <a:t>单击此处编辑母版标题样式</a:t>
            </a:r>
          </a:p>
        </p:txBody>
      </p:sp>
      <p:sp>
        <p:nvSpPr>
          <p:cNvPr id="1049019" name="竖排文字占位符 2"/>
          <p:cNvSpPr>
            <a:spLocks noGrp="1"/>
          </p:cNvSpPr>
          <p:nvPr>
            <p:ph type="body" orient="vert" idx="1"/>
          </p:nvPr>
        </p:nvSpPr>
        <p:spPr>
          <a:xfrm>
            <a:off x="563033" y="163514"/>
            <a:ext cx="8096251" cy="593248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7" name="Picture 146" descr="2"/>
          <p:cNvPicPr>
            <a:picLocks noChangeAspect="1" noChangeArrowheads="1"/>
          </p:cNvPicPr>
          <p:nvPr userDrawn="1"/>
        </p:nvPicPr>
        <p:blipFill>
          <a:blip r:embed="rId2" cstate="print"/>
          <a:srcRect/>
          <a:stretch>
            <a:fillRect/>
          </a:stretch>
        </p:blipFill>
        <p:spPr bwMode="auto">
          <a:xfrm>
            <a:off x="0" y="908720"/>
            <a:ext cx="12192000" cy="3600400"/>
          </a:xfrm>
          <a:prstGeom prst="rect">
            <a:avLst/>
          </a:prstGeom>
          <a:noFill/>
          <a:ln w="9525">
            <a:noFill/>
            <a:miter lim="800000"/>
            <a:headEnd/>
            <a:tailEnd/>
          </a:ln>
        </p:spPr>
      </p:pic>
    </p:spTree>
    <p:extLst>
      <p:ext uri="{BB962C8B-B14F-4D97-AF65-F5344CB8AC3E}">
        <p14:creationId xmlns:p14="http://schemas.microsoft.com/office/powerpoint/2010/main" val="3629030305"/>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Content Placeholder 2"/>
          <p:cNvSpPr>
            <a:spLocks noGrp="1"/>
          </p:cNvSpPr>
          <p:nvPr>
            <p:ph idx="1"/>
          </p:nvPr>
        </p:nvSpPr>
        <p:spPr>
          <a:xfrm>
            <a:off x="609600" y="1752601"/>
            <a:ext cx="10972800" cy="4373563"/>
          </a:xfrm>
        </p:spPr>
        <p:txBody>
          <a:bodyPr>
            <a:normAutofit/>
          </a:bodyPr>
          <a:lstStyle>
            <a:lvl1pPr>
              <a:defRPr sz="2800"/>
            </a:lvl1pPr>
            <a:lvl2pPr>
              <a:defRPr sz="2400"/>
            </a:lvl2pPr>
            <a:lvl3pPr>
              <a:defRPr sz="2000"/>
            </a:lvl3pPr>
            <a:lvl4pPr>
              <a:defRPr sz="1800"/>
            </a:lvl4pPr>
            <a:lvl5pPr>
              <a:defRPr sz="18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p>
            <a:r>
              <a:rPr lang="en-US" smtClean="0"/>
              <a:t>HotNets 2012</a:t>
            </a:r>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AC99A5B-5B03-425B-9284-2F10A88898BE}" type="slidenum">
              <a:rPr lang="en-US" smtClean="0"/>
              <a:t>‹#›</a:t>
            </a:fld>
            <a:endParaRPr lang="en-US"/>
          </a:p>
        </p:txBody>
      </p:sp>
      <p:cxnSp>
        <p:nvCxnSpPr>
          <p:cNvPr id="8" name="Straight Connector 7"/>
          <p:cNvCxnSpPr/>
          <p:nvPr/>
        </p:nvCxnSpPr>
        <p:spPr>
          <a:xfrm flipH="1">
            <a:off x="361772" y="1430708"/>
            <a:ext cx="11480800"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57631428"/>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zh-CN" altLang="en-US" smtClean="0"/>
              <a:t>单击此处编辑母版标题样式</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r>
              <a:rPr lang="en-US" smtClean="0"/>
              <a:t>HotNets 2012</a:t>
            </a:r>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AC99A5B-5B03-425B-9284-2F10A88898BE}" type="slidenum">
              <a:rPr lang="en-US" smtClean="0"/>
              <a:t>‹#›</a:t>
            </a:fld>
            <a:endParaRPr lang="en-US"/>
          </a:p>
        </p:txBody>
      </p:sp>
    </p:spTree>
    <p:extLst>
      <p:ext uri="{BB962C8B-B14F-4D97-AF65-F5344CB8AC3E}">
        <p14:creationId xmlns:p14="http://schemas.microsoft.com/office/powerpoint/2010/main" val="79346276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48591" name="标题 1"/>
          <p:cNvSpPr>
            <a:spLocks noGrp="1"/>
          </p:cNvSpPr>
          <p:nvPr>
            <p:ph type="title"/>
          </p:nvPr>
        </p:nvSpPr>
        <p:spPr/>
        <p:txBody>
          <a:bodyPr/>
          <a:lstStyle/>
          <a:p>
            <a:r>
              <a:rPr lang="zh-CN" altLang="en-US" dirty="0"/>
              <a:t>单击此处编辑母版标题样式</a:t>
            </a:r>
          </a:p>
        </p:txBody>
      </p:sp>
      <p:sp>
        <p:nvSpPr>
          <p:cNvPr id="1048592" name="内容占位符 2"/>
          <p:cNvSpPr>
            <a:spLocks noGrp="1"/>
          </p:cNvSpPr>
          <p:nvPr>
            <p:ph sz="half" idx="1"/>
          </p:nvPr>
        </p:nvSpPr>
        <p:spPr>
          <a:xfrm>
            <a:off x="563034" y="1506538"/>
            <a:ext cx="5431367" cy="45894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593" name="内容占位符 3"/>
          <p:cNvSpPr>
            <a:spLocks noGrp="1"/>
          </p:cNvSpPr>
          <p:nvPr>
            <p:ph sz="half" idx="2"/>
          </p:nvPr>
        </p:nvSpPr>
        <p:spPr>
          <a:xfrm>
            <a:off x="6197601" y="1506538"/>
            <a:ext cx="5431367" cy="45894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Date Placeholder 4"/>
          <p:cNvSpPr>
            <a:spLocks noGrp="1"/>
          </p:cNvSpPr>
          <p:nvPr>
            <p:ph type="dt" sz="half" idx="10"/>
          </p:nvPr>
        </p:nvSpPr>
        <p:spPr>
          <a:xfrm>
            <a:off x="609600" y="6356351"/>
            <a:ext cx="2844800" cy="365125"/>
          </a:xfrm>
          <a:prstGeom prst="rect">
            <a:avLst/>
          </a:prstGeom>
        </p:spPr>
        <p:txBody>
          <a:bodyPr/>
          <a:lstStyle/>
          <a:p>
            <a:r>
              <a:rPr lang="en-US" smtClean="0"/>
              <a:t>HotNets 2012</a:t>
            </a:r>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AC99A5B-5B03-425B-9284-2F10A88898BE}" type="slidenum">
              <a:rPr lang="en-US" smtClean="0"/>
              <a:t>‹#›</a:t>
            </a:fld>
            <a:endParaRPr lang="en-US"/>
          </a:p>
        </p:txBody>
      </p:sp>
    </p:spTree>
    <p:extLst>
      <p:ext uri="{BB962C8B-B14F-4D97-AF65-F5344CB8AC3E}">
        <p14:creationId xmlns:p14="http://schemas.microsoft.com/office/powerpoint/2010/main" val="1647818019"/>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smtClean="0"/>
              <a:t>单击此处编辑母版标题样式</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7" name="Date Placeholder 6"/>
          <p:cNvSpPr>
            <a:spLocks noGrp="1"/>
          </p:cNvSpPr>
          <p:nvPr>
            <p:ph type="dt" sz="half" idx="10"/>
          </p:nvPr>
        </p:nvSpPr>
        <p:spPr>
          <a:xfrm>
            <a:off x="609600" y="6356351"/>
            <a:ext cx="2844800" cy="365125"/>
          </a:xfrm>
          <a:prstGeom prst="rect">
            <a:avLst/>
          </a:prstGeom>
        </p:spPr>
        <p:txBody>
          <a:bodyPr/>
          <a:lstStyle/>
          <a:p>
            <a:r>
              <a:rPr lang="en-US" smtClean="0"/>
              <a:t>HotNets 2012</a:t>
            </a:r>
            <a:endParaRPr lang="en-US" dirty="0"/>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3AC99A5B-5B03-425B-9284-2F10A88898BE}" type="slidenum">
              <a:rPr lang="en-US" smtClean="0"/>
              <a:t>‹#›</a:t>
            </a:fld>
            <a:endParaRPr lang="en-US"/>
          </a:p>
        </p:txBody>
      </p:sp>
    </p:spTree>
    <p:extLst>
      <p:ext uri="{BB962C8B-B14F-4D97-AF65-F5344CB8AC3E}">
        <p14:creationId xmlns:p14="http://schemas.microsoft.com/office/powerpoint/2010/main" val="2867185209"/>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Date Placeholder 2"/>
          <p:cNvSpPr>
            <a:spLocks noGrp="1"/>
          </p:cNvSpPr>
          <p:nvPr>
            <p:ph type="dt" sz="half" idx="10"/>
          </p:nvPr>
        </p:nvSpPr>
        <p:spPr>
          <a:xfrm>
            <a:off x="609600" y="6356351"/>
            <a:ext cx="2844800" cy="365125"/>
          </a:xfrm>
          <a:prstGeom prst="rect">
            <a:avLst/>
          </a:prstGeom>
        </p:spPr>
        <p:txBody>
          <a:bodyPr/>
          <a:lstStyle/>
          <a:p>
            <a:r>
              <a:rPr lang="en-US" smtClean="0"/>
              <a:t>HotNets 2012</a:t>
            </a:r>
            <a:endParaRPr lang="en-US" dirty="0"/>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3AC99A5B-5B03-425B-9284-2F10A88898BE}" type="slidenum">
              <a:rPr lang="en-US" smtClean="0"/>
              <a:t>‹#›</a:t>
            </a:fld>
            <a:endParaRPr lang="en-US"/>
          </a:p>
        </p:txBody>
      </p:sp>
    </p:spTree>
    <p:extLst>
      <p:ext uri="{BB962C8B-B14F-4D97-AF65-F5344CB8AC3E}">
        <p14:creationId xmlns:p14="http://schemas.microsoft.com/office/powerpoint/2010/main" val="3870361353"/>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r>
              <a:rPr lang="en-US" smtClean="0"/>
              <a:t>HotNets 2012</a:t>
            </a:r>
            <a:endParaRPr lang="en-US"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3AC99A5B-5B03-425B-9284-2F10A88898BE}" type="slidenum">
              <a:rPr lang="en-US" smtClean="0"/>
              <a:t>‹#›</a:t>
            </a:fld>
            <a:endParaRPr lang="en-US"/>
          </a:p>
        </p:txBody>
      </p:sp>
    </p:spTree>
    <p:extLst>
      <p:ext uri="{BB962C8B-B14F-4D97-AF65-F5344CB8AC3E}">
        <p14:creationId xmlns:p14="http://schemas.microsoft.com/office/powerpoint/2010/main" val="2380481451"/>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zh-CN" altLang="en-US" smtClean="0"/>
              <a:t>单击此处编辑母版标题样式</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r>
              <a:rPr lang="en-US" smtClean="0"/>
              <a:t>HotNets 2012</a:t>
            </a:r>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AC99A5B-5B03-425B-9284-2F10A88898BE}" type="slidenum">
              <a:rPr lang="en-US" smtClean="0"/>
              <a:t>‹#›</a:t>
            </a:fld>
            <a:endParaRPr lang="en-US"/>
          </a:p>
        </p:txBody>
      </p:sp>
    </p:spTree>
    <p:extLst>
      <p:ext uri="{BB962C8B-B14F-4D97-AF65-F5344CB8AC3E}">
        <p14:creationId xmlns:p14="http://schemas.microsoft.com/office/powerpoint/2010/main" val="3443721009"/>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zh-CN" altLang="en-US" smtClean="0"/>
              <a:t>单击此处编辑母版标题样式</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r>
              <a:rPr lang="en-US" smtClean="0"/>
              <a:t>HotNets 2012</a:t>
            </a:r>
            <a:endParaRPr lang="en-US" dirty="0"/>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AC99A5B-5B03-425B-9284-2F10A88898BE}" type="slidenum">
              <a:rPr lang="en-US" smtClean="0"/>
              <a:t>‹#›</a:t>
            </a:fld>
            <a:endParaRPr lang="en-US"/>
          </a:p>
        </p:txBody>
      </p:sp>
    </p:spTree>
    <p:extLst>
      <p:ext uri="{BB962C8B-B14F-4D97-AF65-F5344CB8AC3E}">
        <p14:creationId xmlns:p14="http://schemas.microsoft.com/office/powerpoint/2010/main" val="4144822786"/>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r>
              <a:rPr lang="en-US" smtClean="0"/>
              <a:t>HotNets 2012</a:t>
            </a:r>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AC99A5B-5B03-425B-9284-2F10A88898BE}" type="slidenum">
              <a:rPr lang="en-US" smtClean="0"/>
              <a:t>‹#›</a:t>
            </a:fld>
            <a:endParaRPr lang="en-US"/>
          </a:p>
        </p:txBody>
      </p:sp>
    </p:spTree>
    <p:extLst>
      <p:ext uri="{BB962C8B-B14F-4D97-AF65-F5344CB8AC3E}">
        <p14:creationId xmlns:p14="http://schemas.microsoft.com/office/powerpoint/2010/main" val="4181838370"/>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zh-CN" altLang="en-US" smtClean="0"/>
              <a:t>单击此处编辑母版标题样式</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r>
              <a:rPr lang="en-US" smtClean="0"/>
              <a:t>HotNets 2012</a:t>
            </a:r>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AC99A5B-5B03-425B-9284-2F10A88898BE}" type="slidenum">
              <a:rPr lang="en-US" smtClean="0"/>
              <a:t>‹#›</a:t>
            </a:fld>
            <a:endParaRPr lang="en-US"/>
          </a:p>
        </p:txBody>
      </p:sp>
    </p:spTree>
    <p:extLst>
      <p:ext uri="{BB962C8B-B14F-4D97-AF65-F5344CB8AC3E}">
        <p14:creationId xmlns:p14="http://schemas.microsoft.com/office/powerpoint/2010/main" val="267163537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49020" name="标题 1"/>
          <p:cNvSpPr>
            <a:spLocks noGrp="1"/>
          </p:cNvSpPr>
          <p:nvPr>
            <p:ph type="title"/>
          </p:nvPr>
        </p:nvSpPr>
        <p:spPr>
          <a:xfrm>
            <a:off x="609600" y="274638"/>
            <a:ext cx="10972800" cy="1143000"/>
          </a:xfrm>
        </p:spPr>
        <p:txBody>
          <a:bodyPr/>
          <a:lstStyle/>
          <a:p>
            <a:r>
              <a:rPr lang="zh-CN" altLang="en-US"/>
              <a:t>单击此处编辑母版标题样式</a:t>
            </a:r>
          </a:p>
        </p:txBody>
      </p:sp>
      <p:sp>
        <p:nvSpPr>
          <p:cNvPr id="1049021"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049022"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9023"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1049024"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049025" name="标题 1"/>
          <p:cNvSpPr>
            <a:spLocks noGrp="1"/>
          </p:cNvSpPr>
          <p:nvPr>
            <p:ph type="title"/>
          </p:nvPr>
        </p:nvSpPr>
        <p:spPr/>
        <p:txBody>
          <a:bodyPr/>
          <a:lstStyle/>
          <a:p>
            <a:r>
              <a:rPr lang="zh-CN" altLang="en-US"/>
              <a:t>单击此处编辑母版标题样式</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1049035" name="标题 1"/>
          <p:cNvSpPr>
            <a:spLocks noGrp="1"/>
          </p:cNvSpPr>
          <p:nvPr>
            <p:ph type="title"/>
          </p:nvPr>
        </p:nvSpPr>
        <p:spPr>
          <a:xfrm>
            <a:off x="609601" y="273050"/>
            <a:ext cx="4011084" cy="1162050"/>
          </a:xfrm>
        </p:spPr>
        <p:txBody>
          <a:bodyPr/>
          <a:lstStyle>
            <a:lvl1pPr algn="l">
              <a:defRPr sz="2000" b="1"/>
            </a:lvl1pPr>
          </a:lstStyle>
          <a:p>
            <a:r>
              <a:rPr lang="zh-CN" altLang="en-US"/>
              <a:t>单击此处编辑母版标题样式</a:t>
            </a:r>
          </a:p>
        </p:txBody>
      </p:sp>
      <p:sp>
        <p:nvSpPr>
          <p:cNvPr id="1049036"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9037"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2.xml"/><Relationship Id="rId12" Type="http://schemas.openxmlformats.org/officeDocument/2006/relationships/theme" Target="../theme/theme2.xml"/><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slideLayout" Target="../slideLayouts/slideLayout9.xml"/><Relationship Id="rId9" Type="http://schemas.openxmlformats.org/officeDocument/2006/relationships/slideLayout" Target="../slideLayouts/slideLayout10.xml"/><Relationship Id="rId10"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3.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theme" Target="../theme/theme4.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theme" Target="../theme/theme5.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theme" Target="../theme/theme6.xml"/><Relationship Id="rId13" Type="http://schemas.openxmlformats.org/officeDocument/2006/relationships/image" Target="../media/image3.png"/><Relationship Id="rId14" Type="http://schemas.openxmlformats.org/officeDocument/2006/relationships/image" Target="../media/image4.png"/><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050" name="Group 77"/>
          <p:cNvGrpSpPr>
            <a:grpSpLocks/>
          </p:cNvGrpSpPr>
          <p:nvPr/>
        </p:nvGrpSpPr>
        <p:grpSpPr bwMode="auto">
          <a:xfrm>
            <a:off x="12433301" y="3503296"/>
            <a:ext cx="1225551" cy="3225164"/>
            <a:chOff x="5839" y="2251"/>
            <a:chExt cx="579" cy="2031"/>
          </a:xfrm>
        </p:grpSpPr>
        <p:sp>
          <p:nvSpPr>
            <p:cNvPr id="1038" name="Rectangle 78"/>
            <p:cNvSpPr>
              <a:spLocks noChangeArrowheads="1"/>
            </p:cNvSpPr>
            <p:nvPr userDrawn="1"/>
          </p:nvSpPr>
          <p:spPr bwMode="auto">
            <a:xfrm>
              <a:off x="5839" y="3128"/>
              <a:ext cx="579" cy="267"/>
            </a:xfrm>
            <a:prstGeom prst="rect">
              <a:avLst/>
            </a:prstGeom>
            <a:solidFill>
              <a:schemeClr val="bg1"/>
            </a:solidFill>
            <a:ln w="9525">
              <a:noFill/>
              <a:miter lim="800000"/>
              <a:headEnd/>
              <a:tailEnd/>
            </a:ln>
          </p:spPr>
          <p:txBody>
            <a:bodyPr lIns="91425" tIns="45712" rIns="91425" bIns="45712" anchor="ctr">
              <a:spAutoFit/>
            </a:bodyPr>
            <a:lstStyle/>
            <a:p>
              <a:pPr eaLnBrk="1" hangingPunct="1">
                <a:defRPr/>
              </a:pPr>
              <a:endParaRPr lang="zh-CN" altLang="en-US" sz="2160"/>
            </a:p>
          </p:txBody>
        </p:sp>
        <p:grpSp>
          <p:nvGrpSpPr>
            <p:cNvPr id="2063" name="Group 79"/>
            <p:cNvGrpSpPr>
              <a:grpSpLocks/>
            </p:cNvGrpSpPr>
            <p:nvPr userDrawn="1"/>
          </p:nvGrpSpPr>
          <p:grpSpPr bwMode="auto">
            <a:xfrm>
              <a:off x="5893" y="2387"/>
              <a:ext cx="466" cy="115"/>
              <a:chOff x="5893" y="2387"/>
              <a:chExt cx="466" cy="115"/>
            </a:xfrm>
          </p:grpSpPr>
          <p:sp>
            <p:nvSpPr>
              <p:cNvPr id="1100" name="Rectangle 80"/>
              <p:cNvSpPr>
                <a:spLocks noChangeArrowheads="1"/>
              </p:cNvSpPr>
              <p:nvPr userDrawn="1"/>
            </p:nvSpPr>
            <p:spPr bwMode="auto">
              <a:xfrm flipV="1">
                <a:off x="6010" y="2387"/>
                <a:ext cx="116" cy="115"/>
              </a:xfrm>
              <a:prstGeom prst="rect">
                <a:avLst/>
              </a:prstGeom>
              <a:solidFill>
                <a:srgbClr val="FFCC66"/>
              </a:solidFill>
              <a:ln w="9525">
                <a:noFill/>
                <a:miter lim="800000"/>
                <a:headEnd/>
                <a:tailEnd/>
              </a:ln>
            </p:spPr>
            <p:txBody>
              <a:bodyPr wrap="none" anchor="ctr"/>
              <a:lstStyle/>
              <a:p>
                <a:pPr eaLnBrk="1" hangingPunct="1">
                  <a:defRPr/>
                </a:pPr>
                <a:endParaRPr lang="zh-CN" altLang="en-US" sz="2160"/>
              </a:p>
            </p:txBody>
          </p:sp>
          <p:sp>
            <p:nvSpPr>
              <p:cNvPr id="1101" name="Rectangle 81"/>
              <p:cNvSpPr>
                <a:spLocks noChangeArrowheads="1"/>
              </p:cNvSpPr>
              <p:nvPr userDrawn="1"/>
            </p:nvSpPr>
            <p:spPr bwMode="auto">
              <a:xfrm flipV="1">
                <a:off x="6126" y="2387"/>
                <a:ext cx="116" cy="115"/>
              </a:xfrm>
              <a:prstGeom prst="rect">
                <a:avLst/>
              </a:prstGeom>
              <a:solidFill>
                <a:srgbClr val="FF9900"/>
              </a:solidFill>
              <a:ln w="9525">
                <a:noFill/>
                <a:miter lim="800000"/>
                <a:headEnd/>
                <a:tailEnd/>
              </a:ln>
            </p:spPr>
            <p:txBody>
              <a:bodyPr wrap="none" anchor="ctr"/>
              <a:lstStyle/>
              <a:p>
                <a:pPr eaLnBrk="1" hangingPunct="1">
                  <a:defRPr/>
                </a:pPr>
                <a:endParaRPr lang="zh-CN" altLang="en-US" sz="2160"/>
              </a:p>
            </p:txBody>
          </p:sp>
          <p:sp>
            <p:nvSpPr>
              <p:cNvPr id="1102" name="Rectangle 82"/>
              <p:cNvSpPr>
                <a:spLocks noChangeArrowheads="1"/>
              </p:cNvSpPr>
              <p:nvPr userDrawn="1"/>
            </p:nvSpPr>
            <p:spPr bwMode="auto">
              <a:xfrm flipV="1">
                <a:off x="6242" y="2387"/>
                <a:ext cx="117" cy="115"/>
              </a:xfrm>
              <a:prstGeom prst="rect">
                <a:avLst/>
              </a:prstGeom>
              <a:solidFill>
                <a:srgbClr val="99660A"/>
              </a:solidFill>
              <a:ln w="9525">
                <a:noFill/>
                <a:miter lim="800000"/>
                <a:headEnd/>
                <a:tailEnd/>
              </a:ln>
            </p:spPr>
            <p:txBody>
              <a:bodyPr wrap="none" anchor="ctr"/>
              <a:lstStyle/>
              <a:p>
                <a:pPr eaLnBrk="1" hangingPunct="1">
                  <a:defRPr/>
                </a:pPr>
                <a:endParaRPr lang="zh-CN" altLang="en-US" sz="2160"/>
              </a:p>
            </p:txBody>
          </p:sp>
          <p:sp>
            <p:nvSpPr>
              <p:cNvPr id="1103" name="Rectangle 83"/>
              <p:cNvSpPr>
                <a:spLocks noChangeArrowheads="1"/>
              </p:cNvSpPr>
              <p:nvPr userDrawn="1"/>
            </p:nvSpPr>
            <p:spPr bwMode="auto">
              <a:xfrm flipV="1">
                <a:off x="5893" y="2387"/>
                <a:ext cx="117" cy="115"/>
              </a:xfrm>
              <a:prstGeom prst="rect">
                <a:avLst/>
              </a:prstGeom>
              <a:solidFill>
                <a:srgbClr val="FFCC99"/>
              </a:solidFill>
              <a:ln w="9525">
                <a:noFill/>
                <a:miter lim="800000"/>
                <a:headEnd/>
                <a:tailEnd/>
              </a:ln>
            </p:spPr>
            <p:txBody>
              <a:bodyPr wrap="none" anchor="ctr"/>
              <a:lstStyle/>
              <a:p>
                <a:pPr eaLnBrk="1" hangingPunct="1">
                  <a:defRPr/>
                </a:pPr>
                <a:endParaRPr lang="zh-CN" altLang="en-US" sz="2160"/>
              </a:p>
            </p:txBody>
          </p:sp>
        </p:grpSp>
        <p:grpSp>
          <p:nvGrpSpPr>
            <p:cNvPr id="2064" name="Group 84"/>
            <p:cNvGrpSpPr>
              <a:grpSpLocks/>
            </p:cNvGrpSpPr>
            <p:nvPr userDrawn="1"/>
          </p:nvGrpSpPr>
          <p:grpSpPr bwMode="auto">
            <a:xfrm>
              <a:off x="5893" y="2523"/>
              <a:ext cx="466" cy="115"/>
              <a:chOff x="5893" y="2523"/>
              <a:chExt cx="466" cy="115"/>
            </a:xfrm>
          </p:grpSpPr>
          <p:sp>
            <p:nvSpPr>
              <p:cNvPr id="1096" name="Rectangle 85"/>
              <p:cNvSpPr>
                <a:spLocks noChangeArrowheads="1"/>
              </p:cNvSpPr>
              <p:nvPr userDrawn="1"/>
            </p:nvSpPr>
            <p:spPr bwMode="auto">
              <a:xfrm flipV="1">
                <a:off x="6010" y="2523"/>
                <a:ext cx="116" cy="115"/>
              </a:xfrm>
              <a:prstGeom prst="rect">
                <a:avLst/>
              </a:prstGeom>
              <a:solidFill>
                <a:srgbClr val="99CCFF"/>
              </a:solidFill>
              <a:ln w="9525">
                <a:noFill/>
                <a:miter lim="800000"/>
                <a:headEnd/>
                <a:tailEnd/>
              </a:ln>
            </p:spPr>
            <p:txBody>
              <a:bodyPr wrap="none" anchor="ctr"/>
              <a:lstStyle/>
              <a:p>
                <a:pPr eaLnBrk="1" hangingPunct="1">
                  <a:defRPr/>
                </a:pPr>
                <a:endParaRPr lang="zh-CN" altLang="en-US" sz="2160"/>
              </a:p>
            </p:txBody>
          </p:sp>
          <p:sp>
            <p:nvSpPr>
              <p:cNvPr id="1097" name="Rectangle 86"/>
              <p:cNvSpPr>
                <a:spLocks noChangeArrowheads="1"/>
              </p:cNvSpPr>
              <p:nvPr userDrawn="1"/>
            </p:nvSpPr>
            <p:spPr bwMode="auto">
              <a:xfrm flipV="1">
                <a:off x="6126" y="2523"/>
                <a:ext cx="116" cy="115"/>
              </a:xfrm>
              <a:prstGeom prst="rect">
                <a:avLst/>
              </a:prstGeom>
              <a:solidFill>
                <a:srgbClr val="99CCCC"/>
              </a:solidFill>
              <a:ln w="9525">
                <a:noFill/>
                <a:miter lim="800000"/>
                <a:headEnd/>
                <a:tailEnd/>
              </a:ln>
            </p:spPr>
            <p:txBody>
              <a:bodyPr wrap="none" anchor="ctr"/>
              <a:lstStyle/>
              <a:p>
                <a:pPr eaLnBrk="1" hangingPunct="1">
                  <a:defRPr/>
                </a:pPr>
                <a:endParaRPr lang="zh-CN" altLang="en-US" sz="2160"/>
              </a:p>
            </p:txBody>
          </p:sp>
          <p:sp>
            <p:nvSpPr>
              <p:cNvPr id="1098" name="Rectangle 87"/>
              <p:cNvSpPr>
                <a:spLocks noChangeArrowheads="1"/>
              </p:cNvSpPr>
              <p:nvPr userDrawn="1"/>
            </p:nvSpPr>
            <p:spPr bwMode="auto">
              <a:xfrm flipV="1">
                <a:off x="6242" y="2523"/>
                <a:ext cx="117" cy="115"/>
              </a:xfrm>
              <a:prstGeom prst="rect">
                <a:avLst/>
              </a:prstGeom>
              <a:solidFill>
                <a:srgbClr val="009999"/>
              </a:solidFill>
              <a:ln w="9525">
                <a:noFill/>
                <a:miter lim="800000"/>
                <a:headEnd/>
                <a:tailEnd/>
              </a:ln>
            </p:spPr>
            <p:txBody>
              <a:bodyPr wrap="none" anchor="ctr"/>
              <a:lstStyle/>
              <a:p>
                <a:pPr eaLnBrk="1" hangingPunct="1">
                  <a:defRPr/>
                </a:pPr>
                <a:endParaRPr lang="zh-CN" altLang="en-US" sz="2160"/>
              </a:p>
            </p:txBody>
          </p:sp>
          <p:sp>
            <p:nvSpPr>
              <p:cNvPr id="1099" name="Rectangle 88"/>
              <p:cNvSpPr>
                <a:spLocks noChangeArrowheads="1"/>
              </p:cNvSpPr>
              <p:nvPr userDrawn="1"/>
            </p:nvSpPr>
            <p:spPr bwMode="auto">
              <a:xfrm flipV="1">
                <a:off x="5893" y="2523"/>
                <a:ext cx="117" cy="115"/>
              </a:xfrm>
              <a:prstGeom prst="rect">
                <a:avLst/>
              </a:prstGeom>
              <a:solidFill>
                <a:srgbClr val="CCCCFF"/>
              </a:solidFill>
              <a:ln w="9525">
                <a:noFill/>
                <a:miter lim="800000"/>
                <a:headEnd/>
                <a:tailEnd/>
              </a:ln>
            </p:spPr>
            <p:txBody>
              <a:bodyPr wrap="none" anchor="ctr"/>
              <a:lstStyle/>
              <a:p>
                <a:pPr eaLnBrk="1" hangingPunct="1">
                  <a:defRPr/>
                </a:pPr>
                <a:endParaRPr lang="zh-CN" altLang="en-US" sz="2160"/>
              </a:p>
            </p:txBody>
          </p:sp>
        </p:grpSp>
        <p:grpSp>
          <p:nvGrpSpPr>
            <p:cNvPr id="2065" name="Group 89"/>
            <p:cNvGrpSpPr>
              <a:grpSpLocks/>
            </p:cNvGrpSpPr>
            <p:nvPr userDrawn="1"/>
          </p:nvGrpSpPr>
          <p:grpSpPr bwMode="auto">
            <a:xfrm>
              <a:off x="5893" y="2659"/>
              <a:ext cx="466" cy="115"/>
              <a:chOff x="5893" y="2659"/>
              <a:chExt cx="466" cy="115"/>
            </a:xfrm>
          </p:grpSpPr>
          <p:sp>
            <p:nvSpPr>
              <p:cNvPr id="1092" name="Rectangle 90"/>
              <p:cNvSpPr>
                <a:spLocks noChangeArrowheads="1"/>
              </p:cNvSpPr>
              <p:nvPr userDrawn="1"/>
            </p:nvSpPr>
            <p:spPr bwMode="auto">
              <a:xfrm flipV="1">
                <a:off x="6010" y="2659"/>
                <a:ext cx="116" cy="115"/>
              </a:xfrm>
              <a:prstGeom prst="rect">
                <a:avLst/>
              </a:prstGeom>
              <a:solidFill>
                <a:srgbClr val="99CCCC"/>
              </a:solidFill>
              <a:ln w="9525">
                <a:noFill/>
                <a:miter lim="800000"/>
                <a:headEnd/>
                <a:tailEnd/>
              </a:ln>
            </p:spPr>
            <p:txBody>
              <a:bodyPr wrap="none" anchor="ctr"/>
              <a:lstStyle/>
              <a:p>
                <a:pPr eaLnBrk="1" hangingPunct="1">
                  <a:defRPr/>
                </a:pPr>
                <a:endParaRPr lang="zh-CN" altLang="en-US" sz="2160"/>
              </a:p>
            </p:txBody>
          </p:sp>
          <p:sp>
            <p:nvSpPr>
              <p:cNvPr id="1093" name="Rectangle 91"/>
              <p:cNvSpPr>
                <a:spLocks noChangeArrowheads="1"/>
              </p:cNvSpPr>
              <p:nvPr userDrawn="1"/>
            </p:nvSpPr>
            <p:spPr bwMode="auto">
              <a:xfrm flipV="1">
                <a:off x="6126" y="2659"/>
                <a:ext cx="116" cy="115"/>
              </a:xfrm>
              <a:prstGeom prst="rect">
                <a:avLst/>
              </a:prstGeom>
              <a:solidFill>
                <a:srgbClr val="0099CC"/>
              </a:solidFill>
              <a:ln w="9525">
                <a:noFill/>
                <a:miter lim="800000"/>
                <a:headEnd/>
                <a:tailEnd/>
              </a:ln>
            </p:spPr>
            <p:txBody>
              <a:bodyPr wrap="none" anchor="ctr"/>
              <a:lstStyle/>
              <a:p>
                <a:pPr eaLnBrk="1" hangingPunct="1">
                  <a:defRPr/>
                </a:pPr>
                <a:endParaRPr lang="zh-CN" altLang="en-US" sz="2160"/>
              </a:p>
            </p:txBody>
          </p:sp>
          <p:sp>
            <p:nvSpPr>
              <p:cNvPr id="1094" name="Rectangle 92"/>
              <p:cNvSpPr>
                <a:spLocks noChangeArrowheads="1"/>
              </p:cNvSpPr>
              <p:nvPr userDrawn="1"/>
            </p:nvSpPr>
            <p:spPr bwMode="auto">
              <a:xfrm flipV="1">
                <a:off x="6242" y="2659"/>
                <a:ext cx="117" cy="115"/>
              </a:xfrm>
              <a:prstGeom prst="rect">
                <a:avLst/>
              </a:prstGeom>
              <a:solidFill>
                <a:srgbClr val="006699"/>
              </a:solidFill>
              <a:ln w="9525">
                <a:noFill/>
                <a:miter lim="800000"/>
                <a:headEnd/>
                <a:tailEnd/>
              </a:ln>
            </p:spPr>
            <p:txBody>
              <a:bodyPr wrap="none" anchor="ctr"/>
              <a:lstStyle/>
              <a:p>
                <a:pPr eaLnBrk="1" hangingPunct="1">
                  <a:defRPr/>
                </a:pPr>
                <a:endParaRPr lang="zh-CN" altLang="en-US" sz="2160"/>
              </a:p>
            </p:txBody>
          </p:sp>
          <p:sp>
            <p:nvSpPr>
              <p:cNvPr id="1095" name="Rectangle 93"/>
              <p:cNvSpPr>
                <a:spLocks noChangeArrowheads="1"/>
              </p:cNvSpPr>
              <p:nvPr userDrawn="1"/>
            </p:nvSpPr>
            <p:spPr bwMode="auto">
              <a:xfrm flipV="1">
                <a:off x="5893" y="2659"/>
                <a:ext cx="117" cy="115"/>
              </a:xfrm>
              <a:prstGeom prst="rect">
                <a:avLst/>
              </a:prstGeom>
              <a:solidFill>
                <a:srgbClr val="CCFF99"/>
              </a:solidFill>
              <a:ln w="9525">
                <a:noFill/>
                <a:miter lim="800000"/>
                <a:headEnd/>
                <a:tailEnd/>
              </a:ln>
            </p:spPr>
            <p:txBody>
              <a:bodyPr wrap="none" anchor="ctr"/>
              <a:lstStyle/>
              <a:p>
                <a:pPr eaLnBrk="1" hangingPunct="1">
                  <a:defRPr/>
                </a:pPr>
                <a:endParaRPr lang="zh-CN" altLang="en-US" sz="2160"/>
              </a:p>
            </p:txBody>
          </p:sp>
        </p:grpSp>
        <p:grpSp>
          <p:nvGrpSpPr>
            <p:cNvPr id="2066" name="Group 94"/>
            <p:cNvGrpSpPr>
              <a:grpSpLocks/>
            </p:cNvGrpSpPr>
            <p:nvPr userDrawn="1"/>
          </p:nvGrpSpPr>
          <p:grpSpPr bwMode="auto">
            <a:xfrm>
              <a:off x="5893" y="2251"/>
              <a:ext cx="466" cy="119"/>
              <a:chOff x="5893" y="2251"/>
              <a:chExt cx="466" cy="119"/>
            </a:xfrm>
          </p:grpSpPr>
          <p:sp>
            <p:nvSpPr>
              <p:cNvPr id="1088" name="Rectangle 95"/>
              <p:cNvSpPr>
                <a:spLocks noChangeArrowheads="1"/>
              </p:cNvSpPr>
              <p:nvPr userDrawn="1"/>
            </p:nvSpPr>
            <p:spPr bwMode="auto">
              <a:xfrm flipV="1">
                <a:off x="6126" y="2251"/>
                <a:ext cx="116" cy="119"/>
              </a:xfrm>
              <a:prstGeom prst="rect">
                <a:avLst/>
              </a:prstGeom>
              <a:solidFill>
                <a:srgbClr val="FF9900"/>
              </a:solidFill>
              <a:ln w="9525">
                <a:noFill/>
                <a:miter lim="800000"/>
                <a:headEnd/>
                <a:tailEnd/>
              </a:ln>
            </p:spPr>
            <p:txBody>
              <a:bodyPr wrap="none" anchor="ctr"/>
              <a:lstStyle/>
              <a:p>
                <a:pPr eaLnBrk="1" hangingPunct="1">
                  <a:defRPr/>
                </a:pPr>
                <a:endParaRPr lang="zh-CN" altLang="en-US" sz="2160"/>
              </a:p>
            </p:txBody>
          </p:sp>
          <p:sp>
            <p:nvSpPr>
              <p:cNvPr id="1089" name="Rectangle 96"/>
              <p:cNvSpPr>
                <a:spLocks noChangeArrowheads="1"/>
              </p:cNvSpPr>
              <p:nvPr userDrawn="1"/>
            </p:nvSpPr>
            <p:spPr bwMode="auto">
              <a:xfrm flipV="1">
                <a:off x="6242" y="2251"/>
                <a:ext cx="117" cy="119"/>
              </a:xfrm>
              <a:prstGeom prst="rect">
                <a:avLst/>
              </a:prstGeom>
              <a:solidFill>
                <a:srgbClr val="CCCCCC"/>
              </a:solidFill>
              <a:ln w="9525">
                <a:noFill/>
                <a:miter lim="800000"/>
                <a:headEnd/>
                <a:tailEnd/>
              </a:ln>
            </p:spPr>
            <p:txBody>
              <a:bodyPr wrap="none" anchor="ctr"/>
              <a:lstStyle/>
              <a:p>
                <a:pPr eaLnBrk="1" hangingPunct="1">
                  <a:defRPr/>
                </a:pPr>
                <a:endParaRPr lang="zh-CN" altLang="en-US" sz="2160"/>
              </a:p>
            </p:txBody>
          </p:sp>
          <p:sp>
            <p:nvSpPr>
              <p:cNvPr id="1090" name="Rectangle 97"/>
              <p:cNvSpPr>
                <a:spLocks noChangeArrowheads="1"/>
              </p:cNvSpPr>
              <p:nvPr userDrawn="1"/>
            </p:nvSpPr>
            <p:spPr bwMode="auto">
              <a:xfrm flipV="1">
                <a:off x="5893" y="2251"/>
                <a:ext cx="117" cy="119"/>
              </a:xfrm>
              <a:prstGeom prst="rect">
                <a:avLst/>
              </a:prstGeom>
              <a:solidFill>
                <a:srgbClr val="99CCFF"/>
              </a:solidFill>
              <a:ln w="9525">
                <a:noFill/>
                <a:miter lim="800000"/>
                <a:headEnd/>
                <a:tailEnd/>
              </a:ln>
            </p:spPr>
            <p:txBody>
              <a:bodyPr wrap="none" anchor="ctr"/>
              <a:lstStyle/>
              <a:p>
                <a:pPr eaLnBrk="1" hangingPunct="1">
                  <a:defRPr/>
                </a:pPr>
                <a:endParaRPr lang="zh-CN" altLang="en-US" sz="2160"/>
              </a:p>
            </p:txBody>
          </p:sp>
          <p:sp>
            <p:nvSpPr>
              <p:cNvPr id="1091" name="Rectangle 98"/>
              <p:cNvSpPr>
                <a:spLocks noChangeArrowheads="1"/>
              </p:cNvSpPr>
              <p:nvPr userDrawn="1"/>
            </p:nvSpPr>
            <p:spPr bwMode="auto">
              <a:xfrm flipV="1">
                <a:off x="6010" y="2251"/>
                <a:ext cx="116" cy="119"/>
              </a:xfrm>
              <a:prstGeom prst="rect">
                <a:avLst/>
              </a:prstGeom>
              <a:solidFill>
                <a:srgbClr val="669900"/>
              </a:solidFill>
              <a:ln w="9525">
                <a:noFill/>
                <a:miter lim="800000"/>
                <a:headEnd/>
                <a:tailEnd/>
              </a:ln>
            </p:spPr>
            <p:txBody>
              <a:bodyPr wrap="none" anchor="ctr"/>
              <a:lstStyle/>
              <a:p>
                <a:pPr eaLnBrk="1" hangingPunct="1">
                  <a:defRPr/>
                </a:pPr>
                <a:endParaRPr lang="zh-CN" altLang="en-US" sz="2160"/>
              </a:p>
            </p:txBody>
          </p:sp>
        </p:grpSp>
        <p:grpSp>
          <p:nvGrpSpPr>
            <p:cNvPr id="2067" name="Group 99"/>
            <p:cNvGrpSpPr>
              <a:grpSpLocks/>
            </p:cNvGrpSpPr>
            <p:nvPr userDrawn="1"/>
          </p:nvGrpSpPr>
          <p:grpSpPr bwMode="auto">
            <a:xfrm>
              <a:off x="5893" y="2886"/>
              <a:ext cx="466" cy="115"/>
              <a:chOff x="5893" y="2886"/>
              <a:chExt cx="466" cy="115"/>
            </a:xfrm>
          </p:grpSpPr>
          <p:sp>
            <p:nvSpPr>
              <p:cNvPr id="1084" name="Rectangle 100"/>
              <p:cNvSpPr>
                <a:spLocks noChangeArrowheads="1"/>
              </p:cNvSpPr>
              <p:nvPr userDrawn="1"/>
            </p:nvSpPr>
            <p:spPr bwMode="auto">
              <a:xfrm flipV="1">
                <a:off x="6010" y="2886"/>
                <a:ext cx="116" cy="115"/>
              </a:xfrm>
              <a:prstGeom prst="rect">
                <a:avLst/>
              </a:prstGeom>
              <a:solidFill>
                <a:srgbClr val="FF9900"/>
              </a:solidFill>
              <a:ln w="9525">
                <a:noFill/>
                <a:miter lim="800000"/>
                <a:headEnd/>
                <a:tailEnd/>
              </a:ln>
            </p:spPr>
            <p:txBody>
              <a:bodyPr wrap="none" anchor="ctr"/>
              <a:lstStyle/>
              <a:p>
                <a:pPr eaLnBrk="1" hangingPunct="1">
                  <a:defRPr/>
                </a:pPr>
                <a:endParaRPr lang="zh-CN" altLang="en-US" sz="2160"/>
              </a:p>
            </p:txBody>
          </p:sp>
          <p:sp>
            <p:nvSpPr>
              <p:cNvPr id="1085" name="Rectangle 101"/>
              <p:cNvSpPr>
                <a:spLocks noChangeArrowheads="1"/>
              </p:cNvSpPr>
              <p:nvPr userDrawn="1"/>
            </p:nvSpPr>
            <p:spPr bwMode="auto">
              <a:xfrm flipV="1">
                <a:off x="6126" y="2886"/>
                <a:ext cx="116" cy="115"/>
              </a:xfrm>
              <a:prstGeom prst="rect">
                <a:avLst/>
              </a:prstGeom>
              <a:solidFill>
                <a:srgbClr val="FFCC99"/>
              </a:solidFill>
              <a:ln w="9525">
                <a:noFill/>
                <a:miter lim="800000"/>
                <a:headEnd/>
                <a:tailEnd/>
              </a:ln>
            </p:spPr>
            <p:txBody>
              <a:bodyPr wrap="none" anchor="ctr"/>
              <a:lstStyle/>
              <a:p>
                <a:pPr eaLnBrk="1" hangingPunct="1">
                  <a:defRPr/>
                </a:pPr>
                <a:endParaRPr lang="zh-CN" altLang="en-US" sz="2160"/>
              </a:p>
            </p:txBody>
          </p:sp>
          <p:sp>
            <p:nvSpPr>
              <p:cNvPr id="1086" name="Rectangle 102"/>
              <p:cNvSpPr>
                <a:spLocks noChangeArrowheads="1"/>
              </p:cNvSpPr>
              <p:nvPr userDrawn="1"/>
            </p:nvSpPr>
            <p:spPr bwMode="auto">
              <a:xfrm flipV="1">
                <a:off x="6242" y="2886"/>
                <a:ext cx="117" cy="115"/>
              </a:xfrm>
              <a:prstGeom prst="rect">
                <a:avLst/>
              </a:prstGeom>
              <a:solidFill>
                <a:srgbClr val="FFCC66"/>
              </a:solidFill>
              <a:ln w="9525">
                <a:noFill/>
                <a:miter lim="800000"/>
                <a:headEnd/>
                <a:tailEnd/>
              </a:ln>
            </p:spPr>
            <p:txBody>
              <a:bodyPr wrap="none" anchor="ctr"/>
              <a:lstStyle/>
              <a:p>
                <a:pPr eaLnBrk="1" hangingPunct="1">
                  <a:defRPr/>
                </a:pPr>
                <a:endParaRPr lang="zh-CN" altLang="en-US" sz="2160"/>
              </a:p>
            </p:txBody>
          </p:sp>
          <p:sp>
            <p:nvSpPr>
              <p:cNvPr id="1087" name="Rectangle 103"/>
              <p:cNvSpPr>
                <a:spLocks noChangeArrowheads="1"/>
              </p:cNvSpPr>
              <p:nvPr userDrawn="1"/>
            </p:nvSpPr>
            <p:spPr bwMode="auto">
              <a:xfrm flipV="1">
                <a:off x="5893" y="2886"/>
                <a:ext cx="117" cy="115"/>
              </a:xfrm>
              <a:prstGeom prst="rect">
                <a:avLst/>
              </a:prstGeom>
              <a:solidFill>
                <a:schemeClr val="tx2"/>
              </a:solidFill>
              <a:ln w="9525">
                <a:noFill/>
                <a:miter lim="800000"/>
                <a:headEnd/>
                <a:tailEnd/>
              </a:ln>
            </p:spPr>
            <p:txBody>
              <a:bodyPr wrap="none" anchor="ctr"/>
              <a:lstStyle/>
              <a:p>
                <a:pPr eaLnBrk="1" hangingPunct="1">
                  <a:defRPr/>
                </a:pPr>
                <a:endParaRPr lang="zh-CN" altLang="en-US" sz="2160"/>
              </a:p>
            </p:txBody>
          </p:sp>
        </p:grpSp>
        <p:grpSp>
          <p:nvGrpSpPr>
            <p:cNvPr id="2068" name="Group 104"/>
            <p:cNvGrpSpPr>
              <a:grpSpLocks/>
            </p:cNvGrpSpPr>
            <p:nvPr userDrawn="1"/>
          </p:nvGrpSpPr>
          <p:grpSpPr bwMode="auto">
            <a:xfrm>
              <a:off x="5893" y="3022"/>
              <a:ext cx="466" cy="115"/>
              <a:chOff x="5893" y="3022"/>
              <a:chExt cx="466" cy="115"/>
            </a:xfrm>
          </p:grpSpPr>
          <p:sp>
            <p:nvSpPr>
              <p:cNvPr id="1080" name="Rectangle 105"/>
              <p:cNvSpPr>
                <a:spLocks noChangeArrowheads="1"/>
              </p:cNvSpPr>
              <p:nvPr userDrawn="1"/>
            </p:nvSpPr>
            <p:spPr bwMode="auto">
              <a:xfrm flipV="1">
                <a:off x="6010" y="3022"/>
                <a:ext cx="116" cy="115"/>
              </a:xfrm>
              <a:prstGeom prst="rect">
                <a:avLst/>
              </a:prstGeom>
              <a:solidFill>
                <a:srgbClr val="006699"/>
              </a:solidFill>
              <a:ln w="9525">
                <a:noFill/>
                <a:miter lim="800000"/>
                <a:headEnd/>
                <a:tailEnd/>
              </a:ln>
            </p:spPr>
            <p:txBody>
              <a:bodyPr wrap="none" anchor="ctr"/>
              <a:lstStyle/>
              <a:p>
                <a:pPr eaLnBrk="1" hangingPunct="1">
                  <a:defRPr/>
                </a:pPr>
                <a:endParaRPr lang="zh-CN" altLang="en-US" sz="2160"/>
              </a:p>
            </p:txBody>
          </p:sp>
          <p:sp>
            <p:nvSpPr>
              <p:cNvPr id="1081" name="Rectangle 106"/>
              <p:cNvSpPr>
                <a:spLocks noChangeArrowheads="1"/>
              </p:cNvSpPr>
              <p:nvPr userDrawn="1"/>
            </p:nvSpPr>
            <p:spPr bwMode="auto">
              <a:xfrm flipV="1">
                <a:off x="6126" y="3022"/>
                <a:ext cx="116" cy="115"/>
              </a:xfrm>
              <a:prstGeom prst="rect">
                <a:avLst/>
              </a:prstGeom>
              <a:solidFill>
                <a:srgbClr val="99CCFF"/>
              </a:solidFill>
              <a:ln w="9525">
                <a:noFill/>
                <a:miter lim="800000"/>
                <a:headEnd/>
                <a:tailEnd/>
              </a:ln>
            </p:spPr>
            <p:txBody>
              <a:bodyPr wrap="none" anchor="ctr"/>
              <a:lstStyle/>
              <a:p>
                <a:pPr eaLnBrk="1" hangingPunct="1">
                  <a:defRPr/>
                </a:pPr>
                <a:endParaRPr lang="zh-CN" altLang="en-US" sz="2160"/>
              </a:p>
            </p:txBody>
          </p:sp>
          <p:sp>
            <p:nvSpPr>
              <p:cNvPr id="1082" name="Rectangle 107"/>
              <p:cNvSpPr>
                <a:spLocks noChangeArrowheads="1"/>
              </p:cNvSpPr>
              <p:nvPr userDrawn="1"/>
            </p:nvSpPr>
            <p:spPr bwMode="auto">
              <a:xfrm flipV="1">
                <a:off x="6242" y="3022"/>
                <a:ext cx="117" cy="115"/>
              </a:xfrm>
              <a:prstGeom prst="rect">
                <a:avLst/>
              </a:prstGeom>
              <a:solidFill>
                <a:srgbClr val="CCCCFF"/>
              </a:solidFill>
              <a:ln w="9525">
                <a:noFill/>
                <a:miter lim="800000"/>
                <a:headEnd/>
                <a:tailEnd/>
              </a:ln>
            </p:spPr>
            <p:txBody>
              <a:bodyPr wrap="none" anchor="ctr"/>
              <a:lstStyle/>
              <a:p>
                <a:pPr eaLnBrk="1" hangingPunct="1">
                  <a:defRPr/>
                </a:pPr>
                <a:endParaRPr lang="zh-CN" altLang="en-US" sz="2160"/>
              </a:p>
            </p:txBody>
          </p:sp>
          <p:sp>
            <p:nvSpPr>
              <p:cNvPr id="1083" name="Rectangle 108"/>
              <p:cNvSpPr>
                <a:spLocks noChangeArrowheads="1"/>
              </p:cNvSpPr>
              <p:nvPr userDrawn="1"/>
            </p:nvSpPr>
            <p:spPr bwMode="auto">
              <a:xfrm flipV="1">
                <a:off x="5893" y="3022"/>
                <a:ext cx="117" cy="115"/>
              </a:xfrm>
              <a:prstGeom prst="rect">
                <a:avLst/>
              </a:prstGeom>
              <a:solidFill>
                <a:srgbClr val="990000"/>
              </a:solidFill>
              <a:ln w="9525">
                <a:noFill/>
                <a:miter lim="800000"/>
                <a:headEnd/>
                <a:tailEnd/>
              </a:ln>
            </p:spPr>
            <p:txBody>
              <a:bodyPr wrap="none" anchor="ctr"/>
              <a:lstStyle/>
              <a:p>
                <a:pPr eaLnBrk="1" hangingPunct="1">
                  <a:defRPr/>
                </a:pPr>
                <a:endParaRPr lang="zh-CN" altLang="en-US" sz="2160"/>
              </a:p>
            </p:txBody>
          </p:sp>
        </p:grpSp>
        <p:grpSp>
          <p:nvGrpSpPr>
            <p:cNvPr id="2069" name="Group 109"/>
            <p:cNvGrpSpPr>
              <a:grpSpLocks/>
            </p:cNvGrpSpPr>
            <p:nvPr userDrawn="1"/>
          </p:nvGrpSpPr>
          <p:grpSpPr bwMode="auto">
            <a:xfrm>
              <a:off x="5893" y="3158"/>
              <a:ext cx="466" cy="115"/>
              <a:chOff x="5893" y="3158"/>
              <a:chExt cx="466" cy="115"/>
            </a:xfrm>
          </p:grpSpPr>
          <p:sp>
            <p:nvSpPr>
              <p:cNvPr id="1076" name="Rectangle 110"/>
              <p:cNvSpPr>
                <a:spLocks noChangeArrowheads="1"/>
              </p:cNvSpPr>
              <p:nvPr userDrawn="1"/>
            </p:nvSpPr>
            <p:spPr bwMode="auto">
              <a:xfrm flipV="1">
                <a:off x="6010" y="3158"/>
                <a:ext cx="116" cy="115"/>
              </a:xfrm>
              <a:prstGeom prst="rect">
                <a:avLst/>
              </a:prstGeom>
              <a:solidFill>
                <a:srgbClr val="009999"/>
              </a:solidFill>
              <a:ln w="9525">
                <a:noFill/>
                <a:miter lim="800000"/>
                <a:headEnd/>
                <a:tailEnd/>
              </a:ln>
            </p:spPr>
            <p:txBody>
              <a:bodyPr wrap="none" anchor="ctr"/>
              <a:lstStyle/>
              <a:p>
                <a:pPr eaLnBrk="1" hangingPunct="1">
                  <a:defRPr/>
                </a:pPr>
                <a:endParaRPr lang="zh-CN" altLang="en-US" sz="2160"/>
              </a:p>
            </p:txBody>
          </p:sp>
          <p:sp>
            <p:nvSpPr>
              <p:cNvPr id="1077" name="Rectangle 111"/>
              <p:cNvSpPr>
                <a:spLocks noChangeArrowheads="1"/>
              </p:cNvSpPr>
              <p:nvPr userDrawn="1"/>
            </p:nvSpPr>
            <p:spPr bwMode="auto">
              <a:xfrm flipV="1">
                <a:off x="6126" y="3158"/>
                <a:ext cx="116" cy="115"/>
              </a:xfrm>
              <a:prstGeom prst="rect">
                <a:avLst/>
              </a:prstGeom>
              <a:solidFill>
                <a:srgbClr val="CCFF99"/>
              </a:solidFill>
              <a:ln w="9525">
                <a:noFill/>
                <a:miter lim="800000"/>
                <a:headEnd/>
                <a:tailEnd/>
              </a:ln>
            </p:spPr>
            <p:txBody>
              <a:bodyPr wrap="none" anchor="ctr"/>
              <a:lstStyle/>
              <a:p>
                <a:pPr eaLnBrk="1" hangingPunct="1">
                  <a:defRPr/>
                </a:pPr>
                <a:endParaRPr lang="zh-CN" altLang="en-US" sz="2160"/>
              </a:p>
            </p:txBody>
          </p:sp>
          <p:sp>
            <p:nvSpPr>
              <p:cNvPr id="1078" name="Rectangle 112"/>
              <p:cNvSpPr>
                <a:spLocks noChangeArrowheads="1"/>
              </p:cNvSpPr>
              <p:nvPr userDrawn="1"/>
            </p:nvSpPr>
            <p:spPr bwMode="auto">
              <a:xfrm flipV="1">
                <a:off x="6242" y="3158"/>
                <a:ext cx="117" cy="115"/>
              </a:xfrm>
              <a:prstGeom prst="rect">
                <a:avLst/>
              </a:prstGeom>
              <a:solidFill>
                <a:srgbClr val="99CCCC"/>
              </a:solidFill>
              <a:ln w="9525">
                <a:noFill/>
                <a:miter lim="800000"/>
                <a:headEnd/>
                <a:tailEnd/>
              </a:ln>
            </p:spPr>
            <p:txBody>
              <a:bodyPr wrap="none" anchor="ctr"/>
              <a:lstStyle/>
              <a:p>
                <a:pPr eaLnBrk="1" hangingPunct="1">
                  <a:defRPr/>
                </a:pPr>
                <a:endParaRPr lang="zh-CN" altLang="en-US" sz="2160"/>
              </a:p>
            </p:txBody>
          </p:sp>
          <p:sp>
            <p:nvSpPr>
              <p:cNvPr id="1079" name="Rectangle 113"/>
              <p:cNvSpPr>
                <a:spLocks noChangeArrowheads="1"/>
              </p:cNvSpPr>
              <p:nvPr userDrawn="1"/>
            </p:nvSpPr>
            <p:spPr bwMode="auto">
              <a:xfrm flipV="1">
                <a:off x="5893" y="3158"/>
                <a:ext cx="117" cy="115"/>
              </a:xfrm>
              <a:prstGeom prst="rect">
                <a:avLst/>
              </a:prstGeom>
              <a:solidFill>
                <a:srgbClr val="990000"/>
              </a:solidFill>
              <a:ln w="9525">
                <a:noFill/>
                <a:miter lim="800000"/>
                <a:headEnd/>
                <a:tailEnd/>
              </a:ln>
            </p:spPr>
            <p:txBody>
              <a:bodyPr wrap="none" anchor="ctr"/>
              <a:lstStyle/>
              <a:p>
                <a:pPr eaLnBrk="1" hangingPunct="1">
                  <a:defRPr/>
                </a:pPr>
                <a:endParaRPr lang="zh-CN" altLang="en-US" sz="2160"/>
              </a:p>
            </p:txBody>
          </p:sp>
        </p:grpSp>
        <p:grpSp>
          <p:nvGrpSpPr>
            <p:cNvPr id="2070" name="Group 114"/>
            <p:cNvGrpSpPr>
              <a:grpSpLocks/>
            </p:cNvGrpSpPr>
            <p:nvPr userDrawn="1"/>
          </p:nvGrpSpPr>
          <p:grpSpPr bwMode="auto">
            <a:xfrm>
              <a:off x="5893" y="3385"/>
              <a:ext cx="466" cy="115"/>
              <a:chOff x="5893" y="3385"/>
              <a:chExt cx="466" cy="115"/>
            </a:xfrm>
          </p:grpSpPr>
          <p:sp>
            <p:nvSpPr>
              <p:cNvPr id="1072" name="Rectangle 115"/>
              <p:cNvSpPr>
                <a:spLocks noChangeArrowheads="1"/>
              </p:cNvSpPr>
              <p:nvPr userDrawn="1"/>
            </p:nvSpPr>
            <p:spPr bwMode="auto">
              <a:xfrm flipV="1">
                <a:off x="6010" y="3385"/>
                <a:ext cx="116" cy="115"/>
              </a:xfrm>
              <a:prstGeom prst="rect">
                <a:avLst/>
              </a:prstGeom>
              <a:solidFill>
                <a:srgbClr val="FF9900"/>
              </a:solidFill>
              <a:ln w="9525">
                <a:noFill/>
                <a:miter lim="800000"/>
                <a:headEnd/>
                <a:tailEnd/>
              </a:ln>
            </p:spPr>
            <p:txBody>
              <a:bodyPr wrap="none" anchor="ctr"/>
              <a:lstStyle/>
              <a:p>
                <a:pPr eaLnBrk="1" hangingPunct="1">
                  <a:defRPr/>
                </a:pPr>
                <a:endParaRPr lang="zh-CN" altLang="en-US" sz="2160"/>
              </a:p>
            </p:txBody>
          </p:sp>
          <p:sp>
            <p:nvSpPr>
              <p:cNvPr id="1073" name="Rectangle 116"/>
              <p:cNvSpPr>
                <a:spLocks noChangeArrowheads="1"/>
              </p:cNvSpPr>
              <p:nvPr userDrawn="1"/>
            </p:nvSpPr>
            <p:spPr bwMode="auto">
              <a:xfrm flipV="1">
                <a:off x="6126" y="3385"/>
                <a:ext cx="116" cy="115"/>
              </a:xfrm>
              <a:prstGeom prst="rect">
                <a:avLst/>
              </a:prstGeom>
              <a:solidFill>
                <a:srgbClr val="FFCC99"/>
              </a:solidFill>
              <a:ln w="9525">
                <a:noFill/>
                <a:miter lim="800000"/>
                <a:headEnd/>
                <a:tailEnd/>
              </a:ln>
            </p:spPr>
            <p:txBody>
              <a:bodyPr wrap="none" anchor="ctr"/>
              <a:lstStyle/>
              <a:p>
                <a:pPr eaLnBrk="1" hangingPunct="1">
                  <a:defRPr/>
                </a:pPr>
                <a:endParaRPr lang="zh-CN" altLang="en-US" sz="2160"/>
              </a:p>
            </p:txBody>
          </p:sp>
          <p:sp>
            <p:nvSpPr>
              <p:cNvPr id="1074" name="Rectangle 117"/>
              <p:cNvSpPr>
                <a:spLocks noChangeArrowheads="1"/>
              </p:cNvSpPr>
              <p:nvPr userDrawn="1"/>
            </p:nvSpPr>
            <p:spPr bwMode="auto">
              <a:xfrm flipV="1">
                <a:off x="6242" y="3385"/>
                <a:ext cx="117" cy="115"/>
              </a:xfrm>
              <a:prstGeom prst="rect">
                <a:avLst/>
              </a:prstGeom>
              <a:solidFill>
                <a:srgbClr val="FFCC66"/>
              </a:solidFill>
              <a:ln w="9525">
                <a:noFill/>
                <a:miter lim="800000"/>
                <a:headEnd/>
                <a:tailEnd/>
              </a:ln>
            </p:spPr>
            <p:txBody>
              <a:bodyPr wrap="none" anchor="ctr"/>
              <a:lstStyle/>
              <a:p>
                <a:pPr eaLnBrk="1" hangingPunct="1">
                  <a:defRPr/>
                </a:pPr>
                <a:endParaRPr lang="zh-CN" altLang="en-US" sz="2160"/>
              </a:p>
            </p:txBody>
          </p:sp>
          <p:sp>
            <p:nvSpPr>
              <p:cNvPr id="1075" name="Rectangle 118"/>
              <p:cNvSpPr>
                <a:spLocks noChangeArrowheads="1"/>
              </p:cNvSpPr>
              <p:nvPr userDrawn="1"/>
            </p:nvSpPr>
            <p:spPr bwMode="auto">
              <a:xfrm flipV="1">
                <a:off x="5893" y="3385"/>
                <a:ext cx="117" cy="115"/>
              </a:xfrm>
              <a:prstGeom prst="rect">
                <a:avLst/>
              </a:prstGeom>
              <a:solidFill>
                <a:schemeClr val="tx1"/>
              </a:solidFill>
              <a:ln w="9525">
                <a:noFill/>
                <a:miter lim="800000"/>
                <a:headEnd/>
                <a:tailEnd/>
              </a:ln>
            </p:spPr>
            <p:txBody>
              <a:bodyPr wrap="none" anchor="ctr"/>
              <a:lstStyle/>
              <a:p>
                <a:pPr eaLnBrk="1" hangingPunct="1">
                  <a:defRPr/>
                </a:pPr>
                <a:endParaRPr lang="zh-CN" altLang="en-US" sz="2160"/>
              </a:p>
            </p:txBody>
          </p:sp>
        </p:grpSp>
        <p:grpSp>
          <p:nvGrpSpPr>
            <p:cNvPr id="2071" name="Group 119"/>
            <p:cNvGrpSpPr>
              <a:grpSpLocks/>
            </p:cNvGrpSpPr>
            <p:nvPr userDrawn="1"/>
          </p:nvGrpSpPr>
          <p:grpSpPr bwMode="auto">
            <a:xfrm>
              <a:off x="5893" y="3521"/>
              <a:ext cx="466" cy="115"/>
              <a:chOff x="5893" y="3521"/>
              <a:chExt cx="466" cy="115"/>
            </a:xfrm>
          </p:grpSpPr>
          <p:sp>
            <p:nvSpPr>
              <p:cNvPr id="1068" name="Rectangle 120"/>
              <p:cNvSpPr>
                <a:spLocks noChangeArrowheads="1"/>
              </p:cNvSpPr>
              <p:nvPr userDrawn="1"/>
            </p:nvSpPr>
            <p:spPr bwMode="auto">
              <a:xfrm flipV="1">
                <a:off x="6010" y="3521"/>
                <a:ext cx="116" cy="115"/>
              </a:xfrm>
              <a:prstGeom prst="rect">
                <a:avLst/>
              </a:prstGeom>
              <a:solidFill>
                <a:srgbClr val="006699"/>
              </a:solidFill>
              <a:ln w="9525">
                <a:noFill/>
                <a:miter lim="800000"/>
                <a:headEnd/>
                <a:tailEnd/>
              </a:ln>
            </p:spPr>
            <p:txBody>
              <a:bodyPr wrap="none" anchor="ctr"/>
              <a:lstStyle/>
              <a:p>
                <a:pPr eaLnBrk="1" hangingPunct="1">
                  <a:defRPr/>
                </a:pPr>
                <a:endParaRPr lang="zh-CN" altLang="en-US" sz="2160"/>
              </a:p>
            </p:txBody>
          </p:sp>
          <p:sp>
            <p:nvSpPr>
              <p:cNvPr id="1069" name="Rectangle 121"/>
              <p:cNvSpPr>
                <a:spLocks noChangeArrowheads="1"/>
              </p:cNvSpPr>
              <p:nvPr userDrawn="1"/>
            </p:nvSpPr>
            <p:spPr bwMode="auto">
              <a:xfrm flipV="1">
                <a:off x="6126" y="3521"/>
                <a:ext cx="116" cy="115"/>
              </a:xfrm>
              <a:prstGeom prst="rect">
                <a:avLst/>
              </a:prstGeom>
              <a:solidFill>
                <a:srgbClr val="99CCFF"/>
              </a:solidFill>
              <a:ln w="9525">
                <a:noFill/>
                <a:miter lim="800000"/>
                <a:headEnd/>
                <a:tailEnd/>
              </a:ln>
            </p:spPr>
            <p:txBody>
              <a:bodyPr wrap="none" anchor="ctr"/>
              <a:lstStyle/>
              <a:p>
                <a:pPr eaLnBrk="1" hangingPunct="1">
                  <a:defRPr/>
                </a:pPr>
                <a:endParaRPr lang="zh-CN" altLang="en-US" sz="2160"/>
              </a:p>
            </p:txBody>
          </p:sp>
          <p:sp>
            <p:nvSpPr>
              <p:cNvPr id="1070" name="Rectangle 122"/>
              <p:cNvSpPr>
                <a:spLocks noChangeArrowheads="1"/>
              </p:cNvSpPr>
              <p:nvPr userDrawn="1"/>
            </p:nvSpPr>
            <p:spPr bwMode="auto">
              <a:xfrm flipV="1">
                <a:off x="6242" y="3521"/>
                <a:ext cx="117" cy="115"/>
              </a:xfrm>
              <a:prstGeom prst="rect">
                <a:avLst/>
              </a:prstGeom>
              <a:solidFill>
                <a:srgbClr val="CCCCFF"/>
              </a:solidFill>
              <a:ln w="9525">
                <a:noFill/>
                <a:miter lim="800000"/>
                <a:headEnd/>
                <a:tailEnd/>
              </a:ln>
            </p:spPr>
            <p:txBody>
              <a:bodyPr wrap="none" anchor="ctr"/>
              <a:lstStyle/>
              <a:p>
                <a:pPr eaLnBrk="1" hangingPunct="1">
                  <a:defRPr/>
                </a:pPr>
                <a:endParaRPr lang="zh-CN" altLang="en-US" sz="2160"/>
              </a:p>
            </p:txBody>
          </p:sp>
          <p:sp>
            <p:nvSpPr>
              <p:cNvPr id="1071" name="Rectangle 123"/>
              <p:cNvSpPr>
                <a:spLocks noChangeArrowheads="1"/>
              </p:cNvSpPr>
              <p:nvPr userDrawn="1"/>
            </p:nvSpPr>
            <p:spPr bwMode="auto">
              <a:xfrm flipV="1">
                <a:off x="5893" y="3521"/>
                <a:ext cx="117" cy="115"/>
              </a:xfrm>
              <a:prstGeom prst="rect">
                <a:avLst/>
              </a:prstGeom>
              <a:solidFill>
                <a:schemeClr val="tx1"/>
              </a:solidFill>
              <a:ln w="9525">
                <a:noFill/>
                <a:miter lim="800000"/>
                <a:headEnd/>
                <a:tailEnd/>
              </a:ln>
            </p:spPr>
            <p:txBody>
              <a:bodyPr wrap="none" anchor="ctr"/>
              <a:lstStyle/>
              <a:p>
                <a:pPr eaLnBrk="1" hangingPunct="1">
                  <a:defRPr/>
                </a:pPr>
                <a:endParaRPr lang="zh-CN" altLang="en-US" sz="2160"/>
              </a:p>
            </p:txBody>
          </p:sp>
        </p:grpSp>
        <p:grpSp>
          <p:nvGrpSpPr>
            <p:cNvPr id="2072" name="Group 124"/>
            <p:cNvGrpSpPr>
              <a:grpSpLocks/>
            </p:cNvGrpSpPr>
            <p:nvPr userDrawn="1"/>
          </p:nvGrpSpPr>
          <p:grpSpPr bwMode="auto">
            <a:xfrm>
              <a:off x="5893" y="3657"/>
              <a:ext cx="466" cy="115"/>
              <a:chOff x="5893" y="3657"/>
              <a:chExt cx="466" cy="115"/>
            </a:xfrm>
          </p:grpSpPr>
          <p:sp>
            <p:nvSpPr>
              <p:cNvPr id="1064" name="Rectangle 125"/>
              <p:cNvSpPr>
                <a:spLocks noChangeArrowheads="1"/>
              </p:cNvSpPr>
              <p:nvPr userDrawn="1"/>
            </p:nvSpPr>
            <p:spPr bwMode="auto">
              <a:xfrm flipV="1">
                <a:off x="6010" y="3657"/>
                <a:ext cx="116" cy="115"/>
              </a:xfrm>
              <a:prstGeom prst="rect">
                <a:avLst/>
              </a:prstGeom>
              <a:solidFill>
                <a:srgbClr val="009999"/>
              </a:solidFill>
              <a:ln w="9525">
                <a:noFill/>
                <a:miter lim="800000"/>
                <a:headEnd/>
                <a:tailEnd/>
              </a:ln>
            </p:spPr>
            <p:txBody>
              <a:bodyPr wrap="none" anchor="ctr"/>
              <a:lstStyle/>
              <a:p>
                <a:pPr eaLnBrk="1" hangingPunct="1">
                  <a:defRPr/>
                </a:pPr>
                <a:endParaRPr lang="zh-CN" altLang="en-US" sz="2160"/>
              </a:p>
            </p:txBody>
          </p:sp>
          <p:sp>
            <p:nvSpPr>
              <p:cNvPr id="1065" name="Rectangle 126"/>
              <p:cNvSpPr>
                <a:spLocks noChangeArrowheads="1"/>
              </p:cNvSpPr>
              <p:nvPr userDrawn="1"/>
            </p:nvSpPr>
            <p:spPr bwMode="auto">
              <a:xfrm flipV="1">
                <a:off x="6126" y="3657"/>
                <a:ext cx="116" cy="115"/>
              </a:xfrm>
              <a:prstGeom prst="rect">
                <a:avLst/>
              </a:prstGeom>
              <a:solidFill>
                <a:srgbClr val="CCFF99"/>
              </a:solidFill>
              <a:ln w="9525">
                <a:noFill/>
                <a:miter lim="800000"/>
                <a:headEnd/>
                <a:tailEnd/>
              </a:ln>
            </p:spPr>
            <p:txBody>
              <a:bodyPr wrap="none" anchor="ctr"/>
              <a:lstStyle/>
              <a:p>
                <a:pPr eaLnBrk="1" hangingPunct="1">
                  <a:defRPr/>
                </a:pPr>
                <a:endParaRPr lang="zh-CN" altLang="en-US" sz="2160"/>
              </a:p>
            </p:txBody>
          </p:sp>
          <p:sp>
            <p:nvSpPr>
              <p:cNvPr id="1066" name="Rectangle 127"/>
              <p:cNvSpPr>
                <a:spLocks noChangeArrowheads="1"/>
              </p:cNvSpPr>
              <p:nvPr userDrawn="1"/>
            </p:nvSpPr>
            <p:spPr bwMode="auto">
              <a:xfrm flipV="1">
                <a:off x="6242" y="3657"/>
                <a:ext cx="117" cy="115"/>
              </a:xfrm>
              <a:prstGeom prst="rect">
                <a:avLst/>
              </a:prstGeom>
              <a:solidFill>
                <a:srgbClr val="99CCCC"/>
              </a:solidFill>
              <a:ln w="9525">
                <a:noFill/>
                <a:miter lim="800000"/>
                <a:headEnd/>
                <a:tailEnd/>
              </a:ln>
            </p:spPr>
            <p:txBody>
              <a:bodyPr wrap="none" anchor="ctr"/>
              <a:lstStyle/>
              <a:p>
                <a:pPr eaLnBrk="1" hangingPunct="1">
                  <a:defRPr/>
                </a:pPr>
                <a:endParaRPr lang="zh-CN" altLang="en-US" sz="2160"/>
              </a:p>
            </p:txBody>
          </p:sp>
          <p:sp>
            <p:nvSpPr>
              <p:cNvPr id="1067" name="Rectangle 128"/>
              <p:cNvSpPr>
                <a:spLocks noChangeArrowheads="1"/>
              </p:cNvSpPr>
              <p:nvPr userDrawn="1"/>
            </p:nvSpPr>
            <p:spPr bwMode="auto">
              <a:xfrm flipV="1">
                <a:off x="5893" y="3657"/>
                <a:ext cx="117" cy="115"/>
              </a:xfrm>
              <a:prstGeom prst="rect">
                <a:avLst/>
              </a:prstGeom>
              <a:solidFill>
                <a:schemeClr val="tx1"/>
              </a:solidFill>
              <a:ln w="9525">
                <a:noFill/>
                <a:miter lim="800000"/>
                <a:headEnd/>
                <a:tailEnd/>
              </a:ln>
            </p:spPr>
            <p:txBody>
              <a:bodyPr wrap="none" anchor="ctr"/>
              <a:lstStyle/>
              <a:p>
                <a:pPr eaLnBrk="1" hangingPunct="1">
                  <a:defRPr/>
                </a:pPr>
                <a:endParaRPr lang="zh-CN" altLang="en-US" sz="2160"/>
              </a:p>
            </p:txBody>
          </p:sp>
        </p:grpSp>
        <p:grpSp>
          <p:nvGrpSpPr>
            <p:cNvPr id="2073" name="Group 129"/>
            <p:cNvGrpSpPr>
              <a:grpSpLocks/>
            </p:cNvGrpSpPr>
            <p:nvPr userDrawn="1"/>
          </p:nvGrpSpPr>
          <p:grpSpPr bwMode="auto">
            <a:xfrm>
              <a:off x="5893" y="3884"/>
              <a:ext cx="466" cy="115"/>
              <a:chOff x="5893" y="3884"/>
              <a:chExt cx="466" cy="115"/>
            </a:xfrm>
          </p:grpSpPr>
          <p:sp>
            <p:nvSpPr>
              <p:cNvPr id="1060" name="Rectangle 130"/>
              <p:cNvSpPr>
                <a:spLocks noChangeArrowheads="1"/>
              </p:cNvSpPr>
              <p:nvPr userDrawn="1"/>
            </p:nvSpPr>
            <p:spPr bwMode="auto">
              <a:xfrm flipV="1">
                <a:off x="6010" y="3884"/>
                <a:ext cx="116" cy="115"/>
              </a:xfrm>
              <a:prstGeom prst="rect">
                <a:avLst/>
              </a:prstGeom>
              <a:solidFill>
                <a:srgbClr val="FF9900"/>
              </a:solidFill>
              <a:ln w="9525">
                <a:noFill/>
                <a:miter lim="800000"/>
                <a:headEnd/>
                <a:tailEnd/>
              </a:ln>
            </p:spPr>
            <p:txBody>
              <a:bodyPr wrap="none" anchor="ctr"/>
              <a:lstStyle/>
              <a:p>
                <a:pPr eaLnBrk="1" hangingPunct="1">
                  <a:defRPr/>
                </a:pPr>
                <a:endParaRPr lang="zh-CN" altLang="en-US" sz="2160"/>
              </a:p>
            </p:txBody>
          </p:sp>
          <p:sp>
            <p:nvSpPr>
              <p:cNvPr id="1061" name="Rectangle 131"/>
              <p:cNvSpPr>
                <a:spLocks noChangeArrowheads="1"/>
              </p:cNvSpPr>
              <p:nvPr userDrawn="1"/>
            </p:nvSpPr>
            <p:spPr bwMode="auto">
              <a:xfrm flipV="1">
                <a:off x="6126" y="3884"/>
                <a:ext cx="116" cy="115"/>
              </a:xfrm>
              <a:prstGeom prst="rect">
                <a:avLst/>
              </a:prstGeom>
              <a:solidFill>
                <a:srgbClr val="FFCC99"/>
              </a:solidFill>
              <a:ln w="9525">
                <a:noFill/>
                <a:miter lim="800000"/>
                <a:headEnd/>
                <a:tailEnd/>
              </a:ln>
            </p:spPr>
            <p:txBody>
              <a:bodyPr wrap="none" anchor="ctr"/>
              <a:lstStyle/>
              <a:p>
                <a:pPr eaLnBrk="1" hangingPunct="1">
                  <a:defRPr/>
                </a:pPr>
                <a:endParaRPr lang="zh-CN" altLang="en-US" sz="2160"/>
              </a:p>
            </p:txBody>
          </p:sp>
          <p:sp>
            <p:nvSpPr>
              <p:cNvPr id="1062" name="Rectangle 132"/>
              <p:cNvSpPr>
                <a:spLocks noChangeArrowheads="1"/>
              </p:cNvSpPr>
              <p:nvPr userDrawn="1"/>
            </p:nvSpPr>
            <p:spPr bwMode="auto">
              <a:xfrm flipV="1">
                <a:off x="6242" y="3884"/>
                <a:ext cx="117" cy="115"/>
              </a:xfrm>
              <a:prstGeom prst="rect">
                <a:avLst/>
              </a:prstGeom>
              <a:solidFill>
                <a:srgbClr val="FFCC66"/>
              </a:solidFill>
              <a:ln w="9525">
                <a:noFill/>
                <a:miter lim="800000"/>
                <a:headEnd/>
                <a:tailEnd/>
              </a:ln>
            </p:spPr>
            <p:txBody>
              <a:bodyPr wrap="none" anchor="ctr"/>
              <a:lstStyle/>
              <a:p>
                <a:pPr eaLnBrk="1" hangingPunct="1">
                  <a:defRPr/>
                </a:pPr>
                <a:endParaRPr lang="zh-CN" altLang="en-US" sz="2160"/>
              </a:p>
            </p:txBody>
          </p:sp>
          <p:sp>
            <p:nvSpPr>
              <p:cNvPr id="1063" name="Rectangle 133"/>
              <p:cNvSpPr>
                <a:spLocks noChangeArrowheads="1"/>
              </p:cNvSpPr>
              <p:nvPr userDrawn="1"/>
            </p:nvSpPr>
            <p:spPr bwMode="auto">
              <a:xfrm flipV="1">
                <a:off x="5893" y="3884"/>
                <a:ext cx="117" cy="115"/>
              </a:xfrm>
              <a:prstGeom prst="rect">
                <a:avLst/>
              </a:prstGeom>
              <a:solidFill>
                <a:schemeClr val="bg2"/>
              </a:solidFill>
              <a:ln w="9525">
                <a:noFill/>
                <a:miter lim="800000"/>
                <a:headEnd/>
                <a:tailEnd/>
              </a:ln>
            </p:spPr>
            <p:txBody>
              <a:bodyPr wrap="none" anchor="ctr"/>
              <a:lstStyle/>
              <a:p>
                <a:pPr eaLnBrk="1" hangingPunct="1">
                  <a:defRPr/>
                </a:pPr>
                <a:endParaRPr lang="zh-CN" altLang="en-US" sz="2160"/>
              </a:p>
            </p:txBody>
          </p:sp>
        </p:grpSp>
        <p:grpSp>
          <p:nvGrpSpPr>
            <p:cNvPr id="2074" name="Group 134"/>
            <p:cNvGrpSpPr>
              <a:grpSpLocks/>
            </p:cNvGrpSpPr>
            <p:nvPr userDrawn="1"/>
          </p:nvGrpSpPr>
          <p:grpSpPr bwMode="auto">
            <a:xfrm>
              <a:off x="5893" y="4026"/>
              <a:ext cx="466" cy="115"/>
              <a:chOff x="5893" y="4026"/>
              <a:chExt cx="466" cy="115"/>
            </a:xfrm>
          </p:grpSpPr>
          <p:sp>
            <p:nvSpPr>
              <p:cNvPr id="1056" name="Rectangle 135"/>
              <p:cNvSpPr>
                <a:spLocks noChangeArrowheads="1"/>
              </p:cNvSpPr>
              <p:nvPr userDrawn="1"/>
            </p:nvSpPr>
            <p:spPr bwMode="auto">
              <a:xfrm flipV="1">
                <a:off x="6010" y="4026"/>
                <a:ext cx="116" cy="112"/>
              </a:xfrm>
              <a:prstGeom prst="rect">
                <a:avLst/>
              </a:prstGeom>
              <a:solidFill>
                <a:srgbClr val="006699"/>
              </a:solidFill>
              <a:ln w="9525">
                <a:noFill/>
                <a:miter lim="800000"/>
                <a:headEnd/>
                <a:tailEnd/>
              </a:ln>
            </p:spPr>
            <p:txBody>
              <a:bodyPr wrap="none" anchor="ctr"/>
              <a:lstStyle/>
              <a:p>
                <a:pPr eaLnBrk="1" hangingPunct="1">
                  <a:defRPr/>
                </a:pPr>
                <a:endParaRPr lang="zh-CN" altLang="en-US" sz="2160"/>
              </a:p>
            </p:txBody>
          </p:sp>
          <p:sp>
            <p:nvSpPr>
              <p:cNvPr id="1057" name="Rectangle 136"/>
              <p:cNvSpPr>
                <a:spLocks noChangeArrowheads="1"/>
              </p:cNvSpPr>
              <p:nvPr userDrawn="1"/>
            </p:nvSpPr>
            <p:spPr bwMode="auto">
              <a:xfrm flipV="1">
                <a:off x="6126" y="4026"/>
                <a:ext cx="116" cy="112"/>
              </a:xfrm>
              <a:prstGeom prst="rect">
                <a:avLst/>
              </a:prstGeom>
              <a:solidFill>
                <a:srgbClr val="99CCFF"/>
              </a:solidFill>
              <a:ln w="9525">
                <a:noFill/>
                <a:miter lim="800000"/>
                <a:headEnd/>
                <a:tailEnd/>
              </a:ln>
            </p:spPr>
            <p:txBody>
              <a:bodyPr wrap="none" anchor="ctr"/>
              <a:lstStyle/>
              <a:p>
                <a:pPr eaLnBrk="1" hangingPunct="1">
                  <a:defRPr/>
                </a:pPr>
                <a:endParaRPr lang="zh-CN" altLang="en-US" sz="2160"/>
              </a:p>
            </p:txBody>
          </p:sp>
          <p:sp>
            <p:nvSpPr>
              <p:cNvPr id="1058" name="Rectangle 137"/>
              <p:cNvSpPr>
                <a:spLocks noChangeArrowheads="1"/>
              </p:cNvSpPr>
              <p:nvPr userDrawn="1"/>
            </p:nvSpPr>
            <p:spPr bwMode="auto">
              <a:xfrm flipV="1">
                <a:off x="6242" y="4026"/>
                <a:ext cx="117" cy="112"/>
              </a:xfrm>
              <a:prstGeom prst="rect">
                <a:avLst/>
              </a:prstGeom>
              <a:solidFill>
                <a:srgbClr val="CCCCFF"/>
              </a:solidFill>
              <a:ln w="9525">
                <a:noFill/>
                <a:miter lim="800000"/>
                <a:headEnd/>
                <a:tailEnd/>
              </a:ln>
            </p:spPr>
            <p:txBody>
              <a:bodyPr wrap="none" anchor="ctr"/>
              <a:lstStyle/>
              <a:p>
                <a:pPr eaLnBrk="1" hangingPunct="1">
                  <a:defRPr/>
                </a:pPr>
                <a:endParaRPr lang="zh-CN" altLang="en-US" sz="2160"/>
              </a:p>
            </p:txBody>
          </p:sp>
          <p:sp>
            <p:nvSpPr>
              <p:cNvPr id="1059" name="Rectangle 138"/>
              <p:cNvSpPr>
                <a:spLocks noChangeArrowheads="1"/>
              </p:cNvSpPr>
              <p:nvPr userDrawn="1"/>
            </p:nvSpPr>
            <p:spPr bwMode="auto">
              <a:xfrm flipV="1">
                <a:off x="5893" y="4026"/>
                <a:ext cx="117" cy="112"/>
              </a:xfrm>
              <a:prstGeom prst="rect">
                <a:avLst/>
              </a:prstGeom>
              <a:solidFill>
                <a:schemeClr val="bg2"/>
              </a:solidFill>
              <a:ln w="9525">
                <a:noFill/>
                <a:miter lim="800000"/>
                <a:headEnd/>
                <a:tailEnd/>
              </a:ln>
            </p:spPr>
            <p:txBody>
              <a:bodyPr wrap="none" anchor="ctr"/>
              <a:lstStyle/>
              <a:p>
                <a:pPr eaLnBrk="1" hangingPunct="1">
                  <a:defRPr/>
                </a:pPr>
                <a:endParaRPr lang="zh-CN" altLang="en-US" sz="2160"/>
              </a:p>
            </p:txBody>
          </p:sp>
        </p:grpSp>
        <p:grpSp>
          <p:nvGrpSpPr>
            <p:cNvPr id="2075" name="Group 139"/>
            <p:cNvGrpSpPr>
              <a:grpSpLocks/>
            </p:cNvGrpSpPr>
            <p:nvPr userDrawn="1"/>
          </p:nvGrpSpPr>
          <p:grpSpPr bwMode="auto">
            <a:xfrm>
              <a:off x="5893" y="4167"/>
              <a:ext cx="466" cy="115"/>
              <a:chOff x="5893" y="4167"/>
              <a:chExt cx="466" cy="115"/>
            </a:xfrm>
          </p:grpSpPr>
          <p:sp>
            <p:nvSpPr>
              <p:cNvPr id="1052" name="Rectangle 140"/>
              <p:cNvSpPr>
                <a:spLocks noChangeArrowheads="1"/>
              </p:cNvSpPr>
              <p:nvPr userDrawn="1"/>
            </p:nvSpPr>
            <p:spPr bwMode="auto">
              <a:xfrm flipV="1">
                <a:off x="6010" y="4167"/>
                <a:ext cx="116" cy="115"/>
              </a:xfrm>
              <a:prstGeom prst="rect">
                <a:avLst/>
              </a:prstGeom>
              <a:solidFill>
                <a:schemeClr val="hlink"/>
              </a:solidFill>
              <a:ln w="9525">
                <a:noFill/>
                <a:miter lim="800000"/>
                <a:headEnd/>
                <a:tailEnd/>
              </a:ln>
            </p:spPr>
            <p:txBody>
              <a:bodyPr wrap="none" anchor="ctr"/>
              <a:lstStyle/>
              <a:p>
                <a:pPr eaLnBrk="1" hangingPunct="1">
                  <a:defRPr/>
                </a:pPr>
                <a:endParaRPr lang="zh-CN" altLang="en-US" sz="2160"/>
              </a:p>
            </p:txBody>
          </p:sp>
          <p:sp>
            <p:nvSpPr>
              <p:cNvPr id="1053" name="Rectangle 141"/>
              <p:cNvSpPr>
                <a:spLocks noChangeArrowheads="1"/>
              </p:cNvSpPr>
              <p:nvPr userDrawn="1"/>
            </p:nvSpPr>
            <p:spPr bwMode="auto">
              <a:xfrm flipV="1">
                <a:off x="6126" y="4167"/>
                <a:ext cx="116" cy="115"/>
              </a:xfrm>
              <a:prstGeom prst="rect">
                <a:avLst/>
              </a:prstGeom>
              <a:solidFill>
                <a:schemeClr val="accent2"/>
              </a:solidFill>
              <a:ln w="9525">
                <a:noFill/>
                <a:miter lim="800000"/>
                <a:headEnd/>
                <a:tailEnd/>
              </a:ln>
            </p:spPr>
            <p:txBody>
              <a:bodyPr wrap="none" anchor="ctr"/>
              <a:lstStyle/>
              <a:p>
                <a:pPr eaLnBrk="1" hangingPunct="1">
                  <a:defRPr/>
                </a:pPr>
                <a:endParaRPr lang="zh-CN" altLang="en-US" sz="2160"/>
              </a:p>
            </p:txBody>
          </p:sp>
          <p:sp>
            <p:nvSpPr>
              <p:cNvPr id="1054" name="Rectangle 142"/>
              <p:cNvSpPr>
                <a:spLocks noChangeArrowheads="1"/>
              </p:cNvSpPr>
              <p:nvPr userDrawn="1"/>
            </p:nvSpPr>
            <p:spPr bwMode="auto">
              <a:xfrm flipV="1">
                <a:off x="6242" y="4167"/>
                <a:ext cx="117" cy="115"/>
              </a:xfrm>
              <a:prstGeom prst="rect">
                <a:avLst/>
              </a:prstGeom>
              <a:solidFill>
                <a:schemeClr val="accent1"/>
              </a:solidFill>
              <a:ln w="9525">
                <a:noFill/>
                <a:miter lim="800000"/>
                <a:headEnd/>
                <a:tailEnd/>
              </a:ln>
            </p:spPr>
            <p:txBody>
              <a:bodyPr wrap="none" anchor="ctr"/>
              <a:lstStyle/>
              <a:p>
                <a:pPr eaLnBrk="1" hangingPunct="1">
                  <a:defRPr/>
                </a:pPr>
                <a:endParaRPr lang="zh-CN" altLang="en-US" sz="2160"/>
              </a:p>
            </p:txBody>
          </p:sp>
          <p:sp>
            <p:nvSpPr>
              <p:cNvPr id="1055" name="Rectangle 143"/>
              <p:cNvSpPr>
                <a:spLocks noChangeArrowheads="1"/>
              </p:cNvSpPr>
              <p:nvPr userDrawn="1"/>
            </p:nvSpPr>
            <p:spPr bwMode="auto">
              <a:xfrm flipV="1">
                <a:off x="5893" y="4167"/>
                <a:ext cx="117" cy="115"/>
              </a:xfrm>
              <a:prstGeom prst="rect">
                <a:avLst/>
              </a:prstGeom>
              <a:solidFill>
                <a:schemeClr val="bg2"/>
              </a:solidFill>
              <a:ln w="9525">
                <a:noFill/>
                <a:miter lim="800000"/>
                <a:headEnd/>
                <a:tailEnd/>
              </a:ln>
            </p:spPr>
            <p:txBody>
              <a:bodyPr wrap="none" anchor="ctr"/>
              <a:lstStyle/>
              <a:p>
                <a:pPr eaLnBrk="1" hangingPunct="1">
                  <a:defRPr/>
                </a:pPr>
                <a:endParaRPr lang="zh-CN" altLang="en-US" sz="2160"/>
              </a:p>
            </p:txBody>
          </p:sp>
        </p:grpSp>
      </p:grpSp>
      <p:sp>
        <p:nvSpPr>
          <p:cNvPr id="1027" name="Rectangle 144"/>
          <p:cNvSpPr>
            <a:spLocks noChangeArrowheads="1"/>
          </p:cNvSpPr>
          <p:nvPr/>
        </p:nvSpPr>
        <p:spPr bwMode="auto">
          <a:xfrm>
            <a:off x="12335936" y="1333500"/>
            <a:ext cx="1589617" cy="1844224"/>
          </a:xfrm>
          <a:prstGeom prst="rect">
            <a:avLst/>
          </a:prstGeom>
          <a:noFill/>
          <a:ln w="9525">
            <a:noFill/>
            <a:miter lim="800000"/>
            <a:headEnd/>
            <a:tailEnd/>
          </a:ln>
        </p:spPr>
        <p:txBody>
          <a:bodyPr lIns="96136" tIns="48070" rIns="96136" bIns="48070">
            <a:spAutoFit/>
          </a:bodyPr>
          <a:lstStyle/>
          <a:p>
            <a:pPr eaLnBrk="1" hangingPunct="1">
              <a:lnSpc>
                <a:spcPct val="120000"/>
              </a:lnSpc>
              <a:spcBef>
                <a:spcPct val="20000"/>
              </a:spcBef>
              <a:defRPr/>
            </a:pPr>
            <a:r>
              <a:rPr lang="zh-CN" altLang="en-US" sz="1320" dirty="0">
                <a:solidFill>
                  <a:srgbClr val="FFFFFF"/>
                </a:solidFill>
                <a:latin typeface="Arial" charset="0"/>
                <a:ea typeface="黑体" pitchFamily="49" charset="-122"/>
              </a:rPr>
              <a:t>配色参考方案：</a:t>
            </a:r>
          </a:p>
          <a:p>
            <a:pPr eaLnBrk="1" hangingPunct="1">
              <a:lnSpc>
                <a:spcPct val="120000"/>
              </a:lnSpc>
              <a:spcBef>
                <a:spcPct val="20000"/>
              </a:spcBef>
              <a:defRPr/>
            </a:pPr>
            <a:r>
              <a:rPr lang="zh-CN" altLang="en-US" sz="1320" dirty="0">
                <a:solidFill>
                  <a:srgbClr val="FFFFFF"/>
                </a:solidFill>
                <a:latin typeface="Arial" charset="0"/>
                <a:ea typeface="黑体" pitchFamily="49" charset="-122"/>
              </a:rPr>
              <a:t>建议同一页面内不超过四种颜色，以下是</a:t>
            </a:r>
            <a:r>
              <a:rPr lang="en-US" altLang="zh-CN" sz="1320" dirty="0">
                <a:solidFill>
                  <a:srgbClr val="FFFFFF"/>
                </a:solidFill>
                <a:latin typeface="Arial" charset="0"/>
                <a:ea typeface="黑体" pitchFamily="49" charset="-122"/>
              </a:rPr>
              <a:t>13</a:t>
            </a:r>
            <a:r>
              <a:rPr lang="zh-CN" altLang="en-US" sz="1320" dirty="0">
                <a:solidFill>
                  <a:srgbClr val="FFFFFF"/>
                </a:solidFill>
                <a:latin typeface="Arial" charset="0"/>
                <a:ea typeface="黑体" pitchFamily="49" charset="-122"/>
              </a:rPr>
              <a:t>组配色方案，同一页面内只选择一组使用。（仅供参考）</a:t>
            </a:r>
          </a:p>
        </p:txBody>
      </p:sp>
      <p:sp>
        <p:nvSpPr>
          <p:cNvPr id="1028" name="Rectangle 145"/>
          <p:cNvSpPr>
            <a:spLocks noChangeArrowheads="1"/>
          </p:cNvSpPr>
          <p:nvPr/>
        </p:nvSpPr>
        <p:spPr bwMode="auto">
          <a:xfrm>
            <a:off x="12335934" y="1"/>
            <a:ext cx="1494367" cy="828433"/>
          </a:xfrm>
          <a:prstGeom prst="rect">
            <a:avLst/>
          </a:prstGeom>
          <a:noFill/>
          <a:ln w="9525">
            <a:noFill/>
            <a:miter lim="800000"/>
            <a:headEnd/>
            <a:tailEnd/>
          </a:ln>
        </p:spPr>
        <p:txBody>
          <a:bodyPr lIns="96136" tIns="48070" rIns="96136" bIns="48070">
            <a:spAutoFit/>
          </a:bodyPr>
          <a:lstStyle/>
          <a:p>
            <a:pPr eaLnBrk="1" hangingPunct="1">
              <a:lnSpc>
                <a:spcPct val="120000"/>
              </a:lnSpc>
              <a:spcBef>
                <a:spcPct val="20000"/>
              </a:spcBef>
              <a:defRPr/>
            </a:pPr>
            <a:r>
              <a:rPr lang="zh-CN" altLang="en-US" sz="1320" dirty="0">
                <a:solidFill>
                  <a:srgbClr val="FFFFFF"/>
                </a:solidFill>
                <a:latin typeface="Arial" charset="0"/>
                <a:ea typeface="黑体" pitchFamily="49" charset="-122"/>
              </a:rPr>
              <a:t>客户或者合作伙伴的标志放在右上角</a:t>
            </a:r>
            <a:r>
              <a:rPr lang="en-US" altLang="zh-CN" sz="1320" dirty="0">
                <a:solidFill>
                  <a:srgbClr val="FFFFFF"/>
                </a:solidFill>
                <a:latin typeface="Arial" charset="0"/>
                <a:ea typeface="黑体" pitchFamily="49" charset="-122"/>
              </a:rPr>
              <a:t>.</a:t>
            </a:r>
            <a:endParaRPr lang="zh-CN" altLang="en-US" sz="1320" dirty="0">
              <a:solidFill>
                <a:srgbClr val="FFFFFF"/>
              </a:solidFill>
              <a:latin typeface="Arial" charset="0"/>
              <a:ea typeface="黑体" pitchFamily="49" charset="-122"/>
            </a:endParaRPr>
          </a:p>
        </p:txBody>
      </p:sp>
      <p:pic>
        <p:nvPicPr>
          <p:cNvPr id="2053" name="Picture 146" descr="2"/>
          <p:cNvPicPr>
            <a:picLocks noChangeAspect="1" noChangeArrowheads="1"/>
          </p:cNvPicPr>
          <p:nvPr/>
        </p:nvPicPr>
        <p:blipFill>
          <a:blip r:embed="rId3" cstate="print"/>
          <a:srcRect/>
          <a:stretch>
            <a:fillRect/>
          </a:stretch>
        </p:blipFill>
        <p:spPr bwMode="auto">
          <a:xfrm>
            <a:off x="0" y="973456"/>
            <a:ext cx="12192000" cy="3810000"/>
          </a:xfrm>
          <a:prstGeom prst="rect">
            <a:avLst/>
          </a:prstGeom>
          <a:noFill/>
          <a:ln w="9525">
            <a:noFill/>
            <a:miter lim="800000"/>
            <a:headEnd/>
            <a:tailEnd/>
          </a:ln>
        </p:spPr>
      </p:pic>
      <p:sp>
        <p:nvSpPr>
          <p:cNvPr id="303" name="Text Box 7"/>
          <p:cNvSpPr txBox="1">
            <a:spLocks noChangeArrowheads="1"/>
          </p:cNvSpPr>
          <p:nvPr/>
        </p:nvSpPr>
        <p:spPr bwMode="auto">
          <a:xfrm>
            <a:off x="9639301" y="4011931"/>
            <a:ext cx="1507560" cy="295449"/>
          </a:xfrm>
          <a:prstGeom prst="rect">
            <a:avLst/>
          </a:prstGeom>
          <a:noFill/>
          <a:ln>
            <a:noFill/>
          </a:ln>
          <a:extLst/>
        </p:spPr>
        <p:txBody>
          <a:bodyPr wrap="none" lIns="109712" tIns="54856" rIns="109712" bIns="54856">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defRPr/>
            </a:pPr>
            <a:r>
              <a:rPr lang="en-US" altLang="zh-CN" sz="1200" dirty="0" smtClean="0">
                <a:solidFill>
                  <a:srgbClr val="FFFFFF"/>
                </a:solidFill>
                <a:latin typeface="FrutigerNext LT Bold" pitchFamily="34" charset="0"/>
                <a:ea typeface="MS PGothic" pitchFamily="34" charset="-128"/>
              </a:rPr>
              <a:t>www.huawei.com</a:t>
            </a:r>
          </a:p>
        </p:txBody>
      </p:sp>
      <p:sp>
        <p:nvSpPr>
          <p:cNvPr id="2055" name="Rectangle 2"/>
          <p:cNvSpPr>
            <a:spLocks noGrp="1" noChangeArrowheads="1"/>
          </p:cNvSpPr>
          <p:nvPr>
            <p:ph type="title"/>
          </p:nvPr>
        </p:nvSpPr>
        <p:spPr bwMode="auto">
          <a:xfrm>
            <a:off x="1007535" y="2115762"/>
            <a:ext cx="7488767" cy="704330"/>
          </a:xfrm>
          <a:prstGeom prst="rect">
            <a:avLst/>
          </a:prstGeom>
          <a:noFill/>
          <a:ln w="9525">
            <a:noFill/>
            <a:miter lim="800000"/>
            <a:headEnd/>
            <a:tailEnd/>
          </a:ln>
        </p:spPr>
        <p:txBody>
          <a:bodyPr vert="horz" wrap="square" lIns="0" tIns="46793" rIns="91427" bIns="46793" numCol="1" anchor="ctr" anchorCtr="0" compatLnSpc="1">
            <a:prstTxWarp prst="textNoShape">
              <a:avLst/>
            </a:prstTxWarp>
            <a:spAutoFit/>
          </a:bodyPr>
          <a:lstStyle/>
          <a:p>
            <a:pPr lvl="0"/>
            <a:r>
              <a:rPr lang="zh-CN" altLang="en-US" smtClean="0"/>
              <a:t>单击此处编辑母版标题样式</a:t>
            </a:r>
          </a:p>
        </p:txBody>
      </p:sp>
      <p:sp>
        <p:nvSpPr>
          <p:cNvPr id="2056" name="Rectangle 3"/>
          <p:cNvSpPr>
            <a:spLocks noGrp="1" noChangeArrowheads="1"/>
          </p:cNvSpPr>
          <p:nvPr>
            <p:ph type="body" idx="1"/>
          </p:nvPr>
        </p:nvSpPr>
        <p:spPr bwMode="auto">
          <a:xfrm>
            <a:off x="1007535" y="3068958"/>
            <a:ext cx="7105651" cy="553981"/>
          </a:xfrm>
          <a:prstGeom prst="rect">
            <a:avLst/>
          </a:prstGeom>
          <a:noFill/>
          <a:ln w="9525">
            <a:noFill/>
            <a:miter lim="800000"/>
            <a:headEnd/>
            <a:tailEnd/>
          </a:ln>
        </p:spPr>
        <p:txBody>
          <a:bodyPr vert="horz" wrap="square" lIns="0" tIns="45713" rIns="91427" bIns="45713" numCol="1" anchor="t" anchorCtr="0" compatLnSpc="1">
            <a:prstTxWarp prst="textNoShape">
              <a:avLst/>
            </a:prstTxWarp>
            <a:spAutoFit/>
          </a:bodyPr>
          <a:lstStyle/>
          <a:p>
            <a:pPr lvl="0"/>
            <a:r>
              <a:rPr lang="zh-CN" altLang="en-US" smtClean="0"/>
              <a:t>单击此处编辑母版文本样式</a:t>
            </a:r>
          </a:p>
        </p:txBody>
      </p:sp>
      <p:sp>
        <p:nvSpPr>
          <p:cNvPr id="1033" name="Rectangle 7"/>
          <p:cNvSpPr>
            <a:spLocks noChangeArrowheads="1"/>
          </p:cNvSpPr>
          <p:nvPr/>
        </p:nvSpPr>
        <p:spPr bwMode="auto">
          <a:xfrm>
            <a:off x="-2603498" y="691517"/>
            <a:ext cx="2459567" cy="6628354"/>
          </a:xfrm>
          <a:prstGeom prst="rect">
            <a:avLst/>
          </a:prstGeom>
          <a:noFill/>
          <a:ln w="9525">
            <a:noFill/>
            <a:miter lim="800000"/>
            <a:headEnd/>
            <a:tailEnd/>
          </a:ln>
        </p:spPr>
        <p:txBody>
          <a:bodyPr lIns="96136" tIns="48070" rIns="96136" bIns="48070">
            <a:spAutoFit/>
          </a:bodyPr>
          <a:lstStyle/>
          <a:p>
            <a:pPr algn="r" eaLnBrk="1" hangingPunct="1">
              <a:lnSpc>
                <a:spcPct val="125000"/>
              </a:lnSpc>
              <a:spcBef>
                <a:spcPct val="20000"/>
              </a:spcBef>
              <a:defRPr/>
            </a:pPr>
            <a:r>
              <a:rPr lang="zh-CN" altLang="en-US" sz="1320" dirty="0">
                <a:solidFill>
                  <a:srgbClr val="FFFFFF"/>
                </a:solidFill>
                <a:latin typeface="Arial" charset="0"/>
                <a:ea typeface="黑体" pitchFamily="49" charset="-122"/>
              </a:rPr>
              <a:t>英文标题</a:t>
            </a:r>
            <a:r>
              <a:rPr lang="en-US" altLang="zh-CN" sz="1320" dirty="0">
                <a:solidFill>
                  <a:srgbClr val="FFFFFF"/>
                </a:solidFill>
                <a:latin typeface="Arial" charset="0"/>
                <a:ea typeface="黑体" pitchFamily="49" charset="-122"/>
              </a:rPr>
              <a:t>:32-35pt  </a:t>
            </a:r>
            <a:endParaRPr lang="zh-CN" altLang="en-US" sz="1320" dirty="0">
              <a:solidFill>
                <a:srgbClr val="FFFFFF"/>
              </a:solidFill>
              <a:latin typeface="Arial" charset="0"/>
              <a:ea typeface="黑体" pitchFamily="49" charset="-122"/>
            </a:endParaRPr>
          </a:p>
          <a:p>
            <a:pPr algn="r" eaLnBrk="1" hangingPunct="1">
              <a:lnSpc>
                <a:spcPct val="125000"/>
              </a:lnSpc>
              <a:spcBef>
                <a:spcPct val="20000"/>
              </a:spcBef>
              <a:defRPr/>
            </a:pPr>
            <a:r>
              <a:rPr lang="zh-CN" altLang="en-US" sz="1320" dirty="0">
                <a:solidFill>
                  <a:srgbClr val="FFFFFF"/>
                </a:solidFill>
                <a:latin typeface="Arial" charset="0"/>
                <a:ea typeface="黑体" pitchFamily="49" charset="-122"/>
              </a:rPr>
              <a:t>颜色</a:t>
            </a:r>
            <a:r>
              <a:rPr lang="en-US" altLang="zh-CN" sz="1320" dirty="0">
                <a:solidFill>
                  <a:srgbClr val="FFFFFF"/>
                </a:solidFill>
                <a:latin typeface="Arial" charset="0"/>
                <a:ea typeface="黑体" pitchFamily="49" charset="-122"/>
              </a:rPr>
              <a:t>: R153 G0 B0</a:t>
            </a:r>
          </a:p>
          <a:p>
            <a:pPr algn="r" eaLnBrk="1" hangingPunct="1">
              <a:lnSpc>
                <a:spcPct val="125000"/>
              </a:lnSpc>
              <a:spcBef>
                <a:spcPct val="20000"/>
              </a:spcBef>
              <a:defRPr/>
            </a:pPr>
            <a:r>
              <a:rPr lang="zh-CN" altLang="en-US" sz="1320" dirty="0">
                <a:solidFill>
                  <a:srgbClr val="FFFFFF"/>
                </a:solidFill>
                <a:latin typeface="Arial" charset="0"/>
                <a:ea typeface="黑体" pitchFamily="49" charset="-122"/>
              </a:rPr>
              <a:t>内部使用字体 </a:t>
            </a:r>
            <a:r>
              <a:rPr lang="en-US" altLang="zh-CN" sz="1320" dirty="0">
                <a:solidFill>
                  <a:srgbClr val="FFFFFF"/>
                </a:solidFill>
                <a:latin typeface="Arial" charset="0"/>
                <a:ea typeface="黑体" pitchFamily="49" charset="-122"/>
              </a:rPr>
              <a:t>:</a:t>
            </a:r>
          </a:p>
          <a:p>
            <a:pPr algn="r" eaLnBrk="1" hangingPunct="1">
              <a:lnSpc>
                <a:spcPct val="125000"/>
              </a:lnSpc>
              <a:spcBef>
                <a:spcPct val="20000"/>
              </a:spcBef>
              <a:defRPr/>
            </a:pPr>
            <a:r>
              <a:rPr lang="en-US" altLang="zh-CN" sz="1320" dirty="0" err="1">
                <a:solidFill>
                  <a:srgbClr val="FFFFFF"/>
                </a:solidFill>
                <a:latin typeface="Arial" charset="0"/>
                <a:ea typeface="黑体" pitchFamily="49" charset="-122"/>
              </a:rPr>
              <a:t>FrutigerNext</a:t>
            </a:r>
            <a:r>
              <a:rPr lang="en-US" altLang="zh-CN" sz="1320" dirty="0">
                <a:solidFill>
                  <a:srgbClr val="FFFFFF"/>
                </a:solidFill>
                <a:latin typeface="Arial" charset="0"/>
                <a:ea typeface="黑体" pitchFamily="49" charset="-122"/>
              </a:rPr>
              <a:t> LT Medium</a:t>
            </a:r>
          </a:p>
          <a:p>
            <a:pPr algn="r" eaLnBrk="1" hangingPunct="1">
              <a:lnSpc>
                <a:spcPct val="125000"/>
              </a:lnSpc>
              <a:spcBef>
                <a:spcPct val="20000"/>
              </a:spcBef>
              <a:defRPr/>
            </a:pPr>
            <a:r>
              <a:rPr lang="zh-CN" altLang="en-US" sz="1320" dirty="0">
                <a:solidFill>
                  <a:srgbClr val="FFFFFF"/>
                </a:solidFill>
                <a:latin typeface="Arial" charset="0"/>
                <a:ea typeface="黑体" pitchFamily="49" charset="-122"/>
              </a:rPr>
              <a:t>外部使用字体 </a:t>
            </a:r>
            <a:r>
              <a:rPr lang="en-US" altLang="zh-CN" sz="1320" dirty="0">
                <a:solidFill>
                  <a:srgbClr val="FFFFFF"/>
                </a:solidFill>
                <a:latin typeface="Arial" charset="0"/>
                <a:ea typeface="黑体" pitchFamily="49" charset="-122"/>
              </a:rPr>
              <a:t>: Arial</a:t>
            </a:r>
          </a:p>
          <a:p>
            <a:pPr algn="r" eaLnBrk="1" hangingPunct="1">
              <a:lnSpc>
                <a:spcPct val="75000"/>
              </a:lnSpc>
              <a:spcBef>
                <a:spcPct val="20000"/>
              </a:spcBef>
              <a:defRPr/>
            </a:pPr>
            <a:endParaRPr lang="en-US" altLang="zh-CN" sz="1320" dirty="0">
              <a:solidFill>
                <a:srgbClr val="FFFFFF"/>
              </a:solidFill>
              <a:latin typeface="Arial" charset="0"/>
              <a:ea typeface="黑体" pitchFamily="49" charset="-122"/>
            </a:endParaRPr>
          </a:p>
          <a:p>
            <a:pPr algn="r" eaLnBrk="1" hangingPunct="1">
              <a:lnSpc>
                <a:spcPct val="125000"/>
              </a:lnSpc>
              <a:spcBef>
                <a:spcPct val="20000"/>
              </a:spcBef>
              <a:defRPr/>
            </a:pPr>
            <a:r>
              <a:rPr lang="zh-CN" altLang="en-US" sz="1320" dirty="0">
                <a:solidFill>
                  <a:srgbClr val="FFFFFF"/>
                </a:solidFill>
                <a:latin typeface="Arial" charset="0"/>
                <a:ea typeface="黑体" pitchFamily="49" charset="-122"/>
              </a:rPr>
              <a:t>中文标题</a:t>
            </a:r>
            <a:r>
              <a:rPr lang="en-US" altLang="zh-CN" sz="1320" dirty="0">
                <a:solidFill>
                  <a:srgbClr val="FFFFFF"/>
                </a:solidFill>
                <a:latin typeface="Arial" charset="0"/>
                <a:ea typeface="黑体" pitchFamily="49" charset="-122"/>
              </a:rPr>
              <a:t>:30-32pt  </a:t>
            </a:r>
            <a:endParaRPr lang="zh-CN" altLang="en-US" sz="1320" dirty="0">
              <a:solidFill>
                <a:srgbClr val="FFFFFF"/>
              </a:solidFill>
              <a:latin typeface="Arial" charset="0"/>
              <a:ea typeface="黑体" pitchFamily="49" charset="-122"/>
            </a:endParaRPr>
          </a:p>
          <a:p>
            <a:pPr algn="r" eaLnBrk="1" hangingPunct="1">
              <a:lnSpc>
                <a:spcPct val="125000"/>
              </a:lnSpc>
              <a:spcBef>
                <a:spcPct val="20000"/>
              </a:spcBef>
              <a:defRPr/>
            </a:pPr>
            <a:r>
              <a:rPr lang="zh-CN" altLang="en-US" sz="1320" dirty="0">
                <a:solidFill>
                  <a:srgbClr val="FFFFFF"/>
                </a:solidFill>
                <a:latin typeface="Arial" charset="0"/>
                <a:ea typeface="黑体" pitchFamily="49" charset="-122"/>
              </a:rPr>
              <a:t>颜色</a:t>
            </a:r>
            <a:r>
              <a:rPr lang="en-US" altLang="zh-CN" sz="1320" dirty="0">
                <a:solidFill>
                  <a:srgbClr val="FFFFFF"/>
                </a:solidFill>
                <a:latin typeface="Arial" charset="0"/>
                <a:ea typeface="黑体" pitchFamily="49" charset="-122"/>
              </a:rPr>
              <a:t>: R153 G0 B0</a:t>
            </a:r>
          </a:p>
          <a:p>
            <a:pPr algn="r" eaLnBrk="1" hangingPunct="1">
              <a:lnSpc>
                <a:spcPct val="125000"/>
              </a:lnSpc>
              <a:spcBef>
                <a:spcPct val="20000"/>
              </a:spcBef>
              <a:defRPr/>
            </a:pPr>
            <a:r>
              <a:rPr lang="zh-CN" altLang="en-US" sz="1320" dirty="0">
                <a:solidFill>
                  <a:srgbClr val="FFFFFF"/>
                </a:solidFill>
                <a:latin typeface="Arial" charset="0"/>
                <a:ea typeface="黑体" pitchFamily="49" charset="-122"/>
              </a:rPr>
              <a:t>字体</a:t>
            </a:r>
            <a:r>
              <a:rPr lang="en-US" altLang="zh-CN" sz="1320" dirty="0">
                <a:solidFill>
                  <a:srgbClr val="FFFFFF"/>
                </a:solidFill>
                <a:latin typeface="Arial" charset="0"/>
                <a:ea typeface="黑体" pitchFamily="49" charset="-122"/>
              </a:rPr>
              <a:t>:</a:t>
            </a:r>
            <a:r>
              <a:rPr lang="zh-CN" altLang="en-US" sz="1320" dirty="0">
                <a:solidFill>
                  <a:srgbClr val="FFFFFF"/>
                </a:solidFill>
                <a:latin typeface="Arial" charset="0"/>
                <a:ea typeface="黑体" pitchFamily="49" charset="-122"/>
              </a:rPr>
              <a:t>黑体</a:t>
            </a:r>
          </a:p>
          <a:p>
            <a:pPr algn="r" eaLnBrk="1" hangingPunct="1">
              <a:lnSpc>
                <a:spcPct val="125000"/>
              </a:lnSpc>
              <a:spcBef>
                <a:spcPct val="20000"/>
              </a:spcBef>
              <a:defRPr/>
            </a:pPr>
            <a:endParaRPr lang="zh-CN" altLang="en-US" sz="1320" dirty="0">
              <a:solidFill>
                <a:srgbClr val="FFFFFF"/>
              </a:solidFill>
              <a:latin typeface="Arial" charset="0"/>
              <a:ea typeface="黑体" pitchFamily="49" charset="-122"/>
            </a:endParaRPr>
          </a:p>
          <a:p>
            <a:pPr algn="r" eaLnBrk="1" hangingPunct="1">
              <a:lnSpc>
                <a:spcPct val="125000"/>
              </a:lnSpc>
              <a:spcBef>
                <a:spcPct val="20000"/>
              </a:spcBef>
              <a:defRPr/>
            </a:pPr>
            <a:endParaRPr lang="zh-CN" altLang="en-US" sz="1320" dirty="0">
              <a:solidFill>
                <a:srgbClr val="FFFFFF"/>
              </a:solidFill>
              <a:latin typeface="Arial" charset="0"/>
              <a:ea typeface="黑体" pitchFamily="49" charset="-122"/>
            </a:endParaRPr>
          </a:p>
          <a:p>
            <a:pPr algn="r" eaLnBrk="1" hangingPunct="1">
              <a:lnSpc>
                <a:spcPct val="125000"/>
              </a:lnSpc>
              <a:spcBef>
                <a:spcPct val="20000"/>
              </a:spcBef>
              <a:defRPr/>
            </a:pPr>
            <a:endParaRPr lang="zh-CN" altLang="en-US" sz="1320" dirty="0">
              <a:solidFill>
                <a:srgbClr val="FFFFFF"/>
              </a:solidFill>
              <a:latin typeface="Arial" charset="0"/>
              <a:ea typeface="黑体" pitchFamily="49" charset="-122"/>
            </a:endParaRPr>
          </a:p>
          <a:p>
            <a:pPr algn="r" eaLnBrk="1" hangingPunct="1">
              <a:lnSpc>
                <a:spcPct val="125000"/>
              </a:lnSpc>
              <a:spcBef>
                <a:spcPct val="20000"/>
              </a:spcBef>
              <a:defRPr/>
            </a:pPr>
            <a:r>
              <a:rPr lang="zh-CN" altLang="en-US" sz="1320" dirty="0">
                <a:solidFill>
                  <a:srgbClr val="FFFFFF"/>
                </a:solidFill>
                <a:latin typeface="Arial" charset="0"/>
                <a:ea typeface="黑体" pitchFamily="49" charset="-122"/>
              </a:rPr>
              <a:t>英文正文</a:t>
            </a:r>
            <a:r>
              <a:rPr lang="en-US" altLang="zh-CN" sz="1320" dirty="0">
                <a:solidFill>
                  <a:srgbClr val="FFFFFF"/>
                </a:solidFill>
                <a:latin typeface="Arial" charset="0"/>
                <a:ea typeface="黑体" pitchFamily="49" charset="-122"/>
              </a:rPr>
              <a:t>:20-22pt</a:t>
            </a:r>
          </a:p>
          <a:p>
            <a:pPr algn="r" eaLnBrk="1" hangingPunct="1">
              <a:lnSpc>
                <a:spcPct val="125000"/>
              </a:lnSpc>
              <a:spcBef>
                <a:spcPct val="20000"/>
              </a:spcBef>
              <a:defRPr/>
            </a:pPr>
            <a:r>
              <a:rPr lang="zh-CN" altLang="en-US" sz="1320" dirty="0">
                <a:solidFill>
                  <a:srgbClr val="FFFFFF"/>
                </a:solidFill>
                <a:latin typeface="Arial" charset="0"/>
                <a:ea typeface="黑体" pitchFamily="49" charset="-122"/>
              </a:rPr>
              <a:t>子目录 </a:t>
            </a:r>
            <a:r>
              <a:rPr lang="en-US" altLang="zh-CN" sz="1320" dirty="0">
                <a:solidFill>
                  <a:srgbClr val="FFFFFF"/>
                </a:solidFill>
                <a:latin typeface="Arial" charset="0"/>
                <a:ea typeface="黑体" pitchFamily="49" charset="-122"/>
              </a:rPr>
              <a:t>(2-5</a:t>
            </a:r>
            <a:r>
              <a:rPr lang="zh-CN" altLang="en-US" sz="1320" dirty="0">
                <a:solidFill>
                  <a:srgbClr val="FFFFFF"/>
                </a:solidFill>
                <a:latin typeface="Arial" charset="0"/>
                <a:ea typeface="黑体" pitchFamily="49" charset="-122"/>
              </a:rPr>
              <a:t>级</a:t>
            </a:r>
            <a:r>
              <a:rPr lang="en-US" altLang="zh-CN" sz="1320" dirty="0">
                <a:solidFill>
                  <a:srgbClr val="FFFFFF"/>
                </a:solidFill>
                <a:latin typeface="Arial" charset="0"/>
                <a:ea typeface="黑体" pitchFamily="49" charset="-122"/>
              </a:rPr>
              <a:t>) :18pt  </a:t>
            </a:r>
          </a:p>
          <a:p>
            <a:pPr algn="r" eaLnBrk="1" hangingPunct="1">
              <a:lnSpc>
                <a:spcPct val="125000"/>
              </a:lnSpc>
              <a:spcBef>
                <a:spcPct val="20000"/>
              </a:spcBef>
              <a:defRPr/>
            </a:pPr>
            <a:r>
              <a:rPr lang="zh-CN" altLang="en-US" sz="1320" dirty="0">
                <a:solidFill>
                  <a:srgbClr val="FFFFFF"/>
                </a:solidFill>
                <a:latin typeface="Arial" charset="0"/>
                <a:ea typeface="黑体" pitchFamily="49" charset="-122"/>
              </a:rPr>
              <a:t>颜色</a:t>
            </a:r>
            <a:r>
              <a:rPr lang="en-US" altLang="zh-CN" sz="1320" dirty="0">
                <a:solidFill>
                  <a:srgbClr val="FFFFFF"/>
                </a:solidFill>
                <a:latin typeface="Arial" charset="0"/>
                <a:ea typeface="黑体" pitchFamily="49" charset="-122"/>
              </a:rPr>
              <a:t>:</a:t>
            </a:r>
            <a:r>
              <a:rPr lang="zh-CN" altLang="en-US" sz="1320" dirty="0">
                <a:solidFill>
                  <a:srgbClr val="FFFFFF"/>
                </a:solidFill>
                <a:latin typeface="Arial" charset="0"/>
                <a:ea typeface="黑体" pitchFamily="49" charset="-122"/>
              </a:rPr>
              <a:t>黑色</a:t>
            </a:r>
          </a:p>
          <a:p>
            <a:pPr algn="r" eaLnBrk="1" hangingPunct="1">
              <a:lnSpc>
                <a:spcPct val="125000"/>
              </a:lnSpc>
              <a:spcBef>
                <a:spcPct val="20000"/>
              </a:spcBef>
              <a:defRPr/>
            </a:pPr>
            <a:r>
              <a:rPr lang="zh-CN" altLang="en-US" sz="1320" dirty="0">
                <a:solidFill>
                  <a:srgbClr val="FFFFFF"/>
                </a:solidFill>
                <a:latin typeface="Arial" charset="0"/>
                <a:ea typeface="黑体" pitchFamily="49" charset="-122"/>
              </a:rPr>
              <a:t>内部使用字体 </a:t>
            </a:r>
            <a:r>
              <a:rPr lang="en-US" altLang="zh-CN" sz="1320" dirty="0">
                <a:solidFill>
                  <a:srgbClr val="FFFFFF"/>
                </a:solidFill>
                <a:latin typeface="Arial" charset="0"/>
                <a:ea typeface="黑体" pitchFamily="49" charset="-122"/>
              </a:rPr>
              <a:t>:</a:t>
            </a:r>
          </a:p>
          <a:p>
            <a:pPr algn="r" eaLnBrk="1" hangingPunct="1">
              <a:lnSpc>
                <a:spcPct val="125000"/>
              </a:lnSpc>
              <a:spcBef>
                <a:spcPct val="20000"/>
              </a:spcBef>
              <a:defRPr/>
            </a:pPr>
            <a:r>
              <a:rPr lang="en-US" altLang="zh-CN" sz="1320" dirty="0" err="1">
                <a:solidFill>
                  <a:srgbClr val="FFFFFF"/>
                </a:solidFill>
                <a:latin typeface="Arial" charset="0"/>
                <a:ea typeface="黑体" pitchFamily="49" charset="-122"/>
              </a:rPr>
              <a:t>FrutigerNext</a:t>
            </a:r>
            <a:r>
              <a:rPr lang="en-US" altLang="zh-CN" sz="1320" dirty="0">
                <a:solidFill>
                  <a:srgbClr val="FFFFFF"/>
                </a:solidFill>
                <a:latin typeface="Arial" charset="0"/>
                <a:ea typeface="黑体" pitchFamily="49" charset="-122"/>
              </a:rPr>
              <a:t> LT Regular</a:t>
            </a:r>
          </a:p>
          <a:p>
            <a:pPr algn="r" eaLnBrk="1" hangingPunct="1">
              <a:lnSpc>
                <a:spcPct val="125000"/>
              </a:lnSpc>
              <a:spcBef>
                <a:spcPct val="20000"/>
              </a:spcBef>
              <a:defRPr/>
            </a:pPr>
            <a:r>
              <a:rPr lang="zh-CN" altLang="en-US" sz="1320" dirty="0">
                <a:solidFill>
                  <a:srgbClr val="FFFFFF"/>
                </a:solidFill>
                <a:latin typeface="Arial" charset="0"/>
                <a:ea typeface="黑体" pitchFamily="49" charset="-122"/>
              </a:rPr>
              <a:t>外部使用字体 </a:t>
            </a:r>
            <a:r>
              <a:rPr lang="en-US" altLang="zh-CN" sz="1320" dirty="0">
                <a:solidFill>
                  <a:srgbClr val="FFFFFF"/>
                </a:solidFill>
                <a:latin typeface="Arial" charset="0"/>
                <a:ea typeface="黑体" pitchFamily="49" charset="-122"/>
              </a:rPr>
              <a:t>: Arial</a:t>
            </a:r>
          </a:p>
          <a:p>
            <a:pPr algn="r" eaLnBrk="1" hangingPunct="1">
              <a:lnSpc>
                <a:spcPct val="75000"/>
              </a:lnSpc>
              <a:spcBef>
                <a:spcPct val="20000"/>
              </a:spcBef>
              <a:defRPr/>
            </a:pPr>
            <a:endParaRPr lang="en-US" altLang="zh-CN" sz="1320" dirty="0">
              <a:solidFill>
                <a:srgbClr val="FFFFFF"/>
              </a:solidFill>
              <a:latin typeface="Arial" charset="0"/>
              <a:ea typeface="黑体" pitchFamily="49" charset="-122"/>
            </a:endParaRPr>
          </a:p>
          <a:p>
            <a:pPr algn="r" eaLnBrk="1" hangingPunct="1">
              <a:lnSpc>
                <a:spcPct val="125000"/>
              </a:lnSpc>
              <a:spcBef>
                <a:spcPct val="20000"/>
              </a:spcBef>
              <a:defRPr/>
            </a:pPr>
            <a:r>
              <a:rPr lang="zh-CN" altLang="en-US" sz="1320" dirty="0">
                <a:solidFill>
                  <a:srgbClr val="FFFFFF"/>
                </a:solidFill>
                <a:latin typeface="Arial" charset="0"/>
                <a:ea typeface="黑体" pitchFamily="49" charset="-122"/>
              </a:rPr>
              <a:t>中文正文</a:t>
            </a:r>
            <a:r>
              <a:rPr lang="en-US" altLang="zh-CN" sz="1320" dirty="0">
                <a:solidFill>
                  <a:srgbClr val="FFFFFF"/>
                </a:solidFill>
                <a:latin typeface="Arial" charset="0"/>
                <a:ea typeface="黑体" pitchFamily="49" charset="-122"/>
              </a:rPr>
              <a:t>:18-20pt</a:t>
            </a:r>
          </a:p>
          <a:p>
            <a:pPr algn="r" eaLnBrk="1" hangingPunct="1">
              <a:lnSpc>
                <a:spcPct val="125000"/>
              </a:lnSpc>
              <a:spcBef>
                <a:spcPct val="20000"/>
              </a:spcBef>
              <a:defRPr/>
            </a:pPr>
            <a:r>
              <a:rPr lang="zh-CN" altLang="en-US" sz="1320" dirty="0">
                <a:solidFill>
                  <a:srgbClr val="FFFFFF"/>
                </a:solidFill>
                <a:latin typeface="Arial" charset="0"/>
                <a:ea typeface="黑体" pitchFamily="49" charset="-122"/>
              </a:rPr>
              <a:t>子目录</a:t>
            </a:r>
            <a:r>
              <a:rPr lang="en-US" altLang="zh-CN" sz="1320" dirty="0">
                <a:solidFill>
                  <a:srgbClr val="FFFFFF"/>
                </a:solidFill>
                <a:latin typeface="Arial" charset="0"/>
                <a:ea typeface="黑体" pitchFamily="49" charset="-122"/>
              </a:rPr>
              <a:t>(2-5</a:t>
            </a:r>
            <a:r>
              <a:rPr lang="zh-CN" altLang="en-US" sz="1320" dirty="0">
                <a:solidFill>
                  <a:srgbClr val="FFFFFF"/>
                </a:solidFill>
                <a:latin typeface="Arial" charset="0"/>
                <a:ea typeface="黑体" pitchFamily="49" charset="-122"/>
              </a:rPr>
              <a:t>级</a:t>
            </a:r>
            <a:r>
              <a:rPr lang="en-US" altLang="zh-CN" sz="1320" dirty="0">
                <a:solidFill>
                  <a:srgbClr val="FFFFFF"/>
                </a:solidFill>
                <a:latin typeface="Arial" charset="0"/>
                <a:ea typeface="黑体" pitchFamily="49" charset="-122"/>
              </a:rPr>
              <a:t>):18pt </a:t>
            </a:r>
            <a:endParaRPr lang="zh-CN" altLang="en-US" sz="1320" dirty="0">
              <a:solidFill>
                <a:srgbClr val="FFFFFF"/>
              </a:solidFill>
              <a:latin typeface="Arial" charset="0"/>
              <a:ea typeface="黑体" pitchFamily="49" charset="-122"/>
            </a:endParaRPr>
          </a:p>
          <a:p>
            <a:pPr algn="r" eaLnBrk="1" hangingPunct="1">
              <a:lnSpc>
                <a:spcPct val="125000"/>
              </a:lnSpc>
              <a:spcBef>
                <a:spcPct val="20000"/>
              </a:spcBef>
              <a:defRPr/>
            </a:pPr>
            <a:r>
              <a:rPr lang="zh-CN" altLang="en-US" sz="1320" dirty="0">
                <a:solidFill>
                  <a:srgbClr val="FFFFFF"/>
                </a:solidFill>
                <a:latin typeface="Arial" charset="0"/>
                <a:ea typeface="黑体" pitchFamily="49" charset="-122"/>
              </a:rPr>
              <a:t>颜色</a:t>
            </a:r>
            <a:r>
              <a:rPr lang="en-US" altLang="zh-CN" sz="1320" dirty="0">
                <a:solidFill>
                  <a:srgbClr val="FFFFFF"/>
                </a:solidFill>
                <a:latin typeface="Arial" charset="0"/>
                <a:ea typeface="黑体" pitchFamily="49" charset="-122"/>
              </a:rPr>
              <a:t>:</a:t>
            </a:r>
            <a:r>
              <a:rPr lang="zh-CN" altLang="en-US" sz="1320" dirty="0">
                <a:solidFill>
                  <a:srgbClr val="FFFFFF"/>
                </a:solidFill>
                <a:latin typeface="Arial" charset="0"/>
                <a:ea typeface="黑体" pitchFamily="49" charset="-122"/>
              </a:rPr>
              <a:t>黑色</a:t>
            </a:r>
          </a:p>
          <a:p>
            <a:pPr algn="r" eaLnBrk="1" hangingPunct="1">
              <a:lnSpc>
                <a:spcPct val="125000"/>
              </a:lnSpc>
              <a:spcBef>
                <a:spcPct val="20000"/>
              </a:spcBef>
              <a:defRPr/>
            </a:pPr>
            <a:r>
              <a:rPr lang="zh-CN" altLang="en-US" sz="1320" dirty="0">
                <a:solidFill>
                  <a:srgbClr val="FFFFFF"/>
                </a:solidFill>
                <a:latin typeface="Arial" charset="0"/>
                <a:ea typeface="黑体" pitchFamily="49" charset="-122"/>
              </a:rPr>
              <a:t>字体</a:t>
            </a:r>
            <a:r>
              <a:rPr lang="en-US" altLang="zh-CN" sz="1320" dirty="0">
                <a:solidFill>
                  <a:srgbClr val="FFFFFF"/>
                </a:solidFill>
                <a:latin typeface="Arial" charset="0"/>
                <a:ea typeface="黑体" pitchFamily="49" charset="-122"/>
              </a:rPr>
              <a:t>:</a:t>
            </a:r>
            <a:r>
              <a:rPr lang="zh-CN" altLang="en-US" sz="1320" dirty="0">
                <a:solidFill>
                  <a:srgbClr val="FFFFFF"/>
                </a:solidFill>
                <a:latin typeface="Arial" charset="0"/>
                <a:ea typeface="黑体" pitchFamily="49" charset="-122"/>
              </a:rPr>
              <a:t>细黑体 </a:t>
            </a:r>
            <a:endParaRPr lang="zh-CN" altLang="en-US" sz="1320" dirty="0">
              <a:solidFill>
                <a:srgbClr val="000000"/>
              </a:solidFill>
              <a:latin typeface="Arial" charset="0"/>
              <a:ea typeface="黑体" pitchFamily="49" charset="-122"/>
            </a:endParaRPr>
          </a:p>
        </p:txBody>
      </p:sp>
      <p:sp>
        <p:nvSpPr>
          <p:cNvPr id="1034" name="Rectangle 13"/>
          <p:cNvSpPr>
            <a:spLocks noChangeArrowheads="1"/>
          </p:cNvSpPr>
          <p:nvPr/>
        </p:nvSpPr>
        <p:spPr bwMode="auto">
          <a:xfrm>
            <a:off x="9647769" y="476250"/>
            <a:ext cx="1953684" cy="258532"/>
          </a:xfrm>
          <a:prstGeom prst="rect">
            <a:avLst/>
          </a:prstGeom>
          <a:noFill/>
          <a:ln w="9525">
            <a:noFill/>
            <a:miter lim="800000"/>
            <a:headEnd/>
            <a:tailEnd/>
          </a:ln>
        </p:spPr>
        <p:txBody>
          <a:bodyPr lIns="0" tIns="0" rIns="0" bIns="0">
            <a:spAutoFit/>
          </a:bodyPr>
          <a:lstStyle/>
          <a:p>
            <a:pPr defTabSz="940938">
              <a:defRPr/>
            </a:pPr>
            <a:r>
              <a:rPr lang="en-US" altLang="zh-CN" sz="1680" b="1" dirty="0">
                <a:solidFill>
                  <a:srgbClr val="666666"/>
                </a:solidFill>
                <a:latin typeface="FrutigerNext LT Bold" pitchFamily="34" charset="0"/>
                <a:ea typeface="MS PGothic" pitchFamily="34" charset="-128"/>
              </a:rPr>
              <a:t>Security Level: </a:t>
            </a:r>
          </a:p>
        </p:txBody>
      </p:sp>
      <p:sp>
        <p:nvSpPr>
          <p:cNvPr id="310" name="Rectangle 19"/>
          <p:cNvSpPr>
            <a:spLocks noGrp="1" noChangeArrowheads="1"/>
          </p:cNvSpPr>
          <p:nvPr>
            <p:ph type="dt" sz="quarter" idx="2"/>
          </p:nvPr>
        </p:nvSpPr>
        <p:spPr bwMode="auto">
          <a:xfrm>
            <a:off x="1007535" y="480060"/>
            <a:ext cx="2844800" cy="258533"/>
          </a:xfrm>
          <a:prstGeom prst="rect">
            <a:avLst/>
          </a:prstGeom>
          <a:noFill/>
          <a:ln>
            <a:noFill/>
          </a:ln>
          <a:effectLst/>
          <a:extLst/>
        </p:spPr>
        <p:txBody>
          <a:bodyPr vert="horz" wrap="square" lIns="0" tIns="0" rIns="0" bIns="0" numCol="1" anchor="t" anchorCtr="0" compatLnSpc="1">
            <a:prstTxWarp prst="textNoShape">
              <a:avLst/>
            </a:prstTxWarp>
            <a:spAutoFit/>
          </a:bodyPr>
          <a:lstStyle>
            <a:lvl1pPr eaLnBrk="1" hangingPunct="1">
              <a:defRPr sz="1680">
                <a:latin typeface="+mn-lt"/>
                <a:ea typeface="+mn-ea"/>
              </a:defRPr>
            </a:lvl1pPr>
          </a:lstStyle>
          <a:p>
            <a:pPr>
              <a:defRPr/>
            </a:pPr>
            <a:r>
              <a:rPr lang="en-US" altLang="zh-CN" smtClean="0"/>
              <a:t>HotNets 2012</a:t>
            </a:r>
            <a:endParaRPr lang="en-US" altLang="zh-CN"/>
          </a:p>
        </p:txBody>
      </p:sp>
      <p:pic>
        <p:nvPicPr>
          <p:cNvPr id="2060" name="Picture 6" descr="Logo"/>
          <p:cNvPicPr>
            <a:picLocks noChangeAspect="1" noChangeArrowheads="1"/>
          </p:cNvPicPr>
          <p:nvPr/>
        </p:nvPicPr>
        <p:blipFill>
          <a:blip r:embed="rId4" cstate="print"/>
          <a:srcRect/>
          <a:stretch>
            <a:fillRect/>
          </a:stretch>
        </p:blipFill>
        <p:spPr bwMode="auto">
          <a:xfrm>
            <a:off x="10225619" y="5684522"/>
            <a:ext cx="941916" cy="704850"/>
          </a:xfrm>
          <a:prstGeom prst="rect">
            <a:avLst/>
          </a:prstGeom>
          <a:noFill/>
          <a:ln w="9525">
            <a:noFill/>
            <a:miter lim="800000"/>
            <a:headEnd/>
            <a:tailEnd/>
          </a:ln>
        </p:spPr>
      </p:pic>
      <p:sp>
        <p:nvSpPr>
          <p:cNvPr id="81" name="Text Box 5"/>
          <p:cNvSpPr txBox="1">
            <a:spLocks noChangeArrowheads="1"/>
          </p:cNvSpPr>
          <p:nvPr/>
        </p:nvSpPr>
        <p:spPr bwMode="auto">
          <a:xfrm>
            <a:off x="1007533" y="6219827"/>
            <a:ext cx="3549225" cy="258532"/>
          </a:xfrm>
          <a:prstGeom prst="rect">
            <a:avLst/>
          </a:prstGeom>
          <a:noFill/>
          <a:ln>
            <a:noFill/>
          </a:ln>
          <a:extLst/>
        </p:spPr>
        <p:txBody>
          <a:bodyPr wrap="none" lIns="0" tIns="0" rIns="109712"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defRPr/>
            </a:pPr>
            <a:r>
              <a:rPr lang="en-US" altLang="zh-CN" sz="1680" dirty="0" smtClean="0">
                <a:solidFill>
                  <a:srgbClr val="000000"/>
                </a:solidFill>
                <a:latin typeface="FrutigerNext LT Bold" pitchFamily="34" charset="0"/>
                <a:ea typeface="MS PGothic" pitchFamily="34" charset="-128"/>
              </a:rPr>
              <a:t>HUAWEI TECHNOLOGIES CO., LTD.</a:t>
            </a:r>
          </a:p>
        </p:txBody>
      </p:sp>
    </p:spTree>
    <p:extLst>
      <p:ext uri="{BB962C8B-B14F-4D97-AF65-F5344CB8AC3E}">
        <p14:creationId xmlns:p14="http://schemas.microsoft.com/office/powerpoint/2010/main" val="2706409674"/>
      </p:ext>
    </p:extLst>
  </p:cSld>
  <p:clrMap bg1="lt1" tx1="dk1" bg2="lt2" tx2="dk2" accent1="accent1" accent2="accent2" accent3="accent3" accent4="accent4" accent5="accent5" accent6="accent6" hlink="hlink" folHlink="folHlink"/>
  <p:sldLayoutIdLst>
    <p:sldLayoutId id="2147483759" r:id="rId1"/>
  </p:sldLayoutIdLst>
  <p:transition advClick="0" advTm="8000">
    <p:fade thruBlk="1"/>
  </p:transition>
  <p:timing>
    <p:tnLst>
      <p:par>
        <p:cTn id="1" dur="indefinite" restart="never" nodeType="tmRoot"/>
      </p:par>
    </p:tnLst>
  </p:timing>
  <p:hf sldNum="0" hdr="0" ftr="0" dt="0"/>
  <p:txStyles>
    <p:titleStyle>
      <a:lvl1pPr algn="l" rtl="0" eaLnBrk="0" fontAlgn="base" hangingPunct="0">
        <a:spcBef>
          <a:spcPct val="0"/>
        </a:spcBef>
        <a:spcAft>
          <a:spcPct val="0"/>
        </a:spcAft>
        <a:defRPr lang="zh-CN" altLang="en-US" sz="3840" b="1" dirty="0">
          <a:solidFill>
            <a:schemeClr val="bg1"/>
          </a:solidFill>
          <a:latin typeface="+mj-lt"/>
          <a:ea typeface="黑体" pitchFamily="49" charset="-122"/>
          <a:cs typeface="+mj-cs"/>
        </a:defRPr>
      </a:lvl1pPr>
      <a:lvl2pPr algn="l" rtl="0" eaLnBrk="0" fontAlgn="base" hangingPunct="0">
        <a:spcBef>
          <a:spcPct val="0"/>
        </a:spcBef>
        <a:spcAft>
          <a:spcPct val="0"/>
        </a:spcAft>
        <a:defRPr sz="3840" b="1">
          <a:solidFill>
            <a:schemeClr val="bg1"/>
          </a:solidFill>
          <a:latin typeface="FrutigerNext LT Medium" pitchFamily="34" charset="0"/>
          <a:ea typeface="黑体" pitchFamily="49" charset="-122"/>
          <a:cs typeface="宋体" charset="-122"/>
        </a:defRPr>
      </a:lvl2pPr>
      <a:lvl3pPr algn="l" rtl="0" eaLnBrk="0" fontAlgn="base" hangingPunct="0">
        <a:spcBef>
          <a:spcPct val="0"/>
        </a:spcBef>
        <a:spcAft>
          <a:spcPct val="0"/>
        </a:spcAft>
        <a:defRPr sz="3840" b="1">
          <a:solidFill>
            <a:schemeClr val="bg1"/>
          </a:solidFill>
          <a:latin typeface="FrutigerNext LT Medium" pitchFamily="34" charset="0"/>
          <a:ea typeface="黑体" pitchFamily="49" charset="-122"/>
          <a:cs typeface="宋体" charset="-122"/>
        </a:defRPr>
      </a:lvl3pPr>
      <a:lvl4pPr algn="l" rtl="0" eaLnBrk="0" fontAlgn="base" hangingPunct="0">
        <a:spcBef>
          <a:spcPct val="0"/>
        </a:spcBef>
        <a:spcAft>
          <a:spcPct val="0"/>
        </a:spcAft>
        <a:defRPr sz="3840" b="1">
          <a:solidFill>
            <a:schemeClr val="bg1"/>
          </a:solidFill>
          <a:latin typeface="FrutigerNext LT Medium" pitchFamily="34" charset="0"/>
          <a:ea typeface="黑体" pitchFamily="49" charset="-122"/>
          <a:cs typeface="宋体" charset="-122"/>
        </a:defRPr>
      </a:lvl4pPr>
      <a:lvl5pPr algn="l" rtl="0" eaLnBrk="0" fontAlgn="base" hangingPunct="0">
        <a:spcBef>
          <a:spcPct val="0"/>
        </a:spcBef>
        <a:spcAft>
          <a:spcPct val="0"/>
        </a:spcAft>
        <a:defRPr sz="3840" b="1">
          <a:solidFill>
            <a:schemeClr val="bg1"/>
          </a:solidFill>
          <a:latin typeface="FrutigerNext LT Medium" pitchFamily="34" charset="0"/>
          <a:ea typeface="黑体" pitchFamily="49" charset="-122"/>
          <a:cs typeface="宋体" charset="-122"/>
        </a:defRPr>
      </a:lvl5pPr>
      <a:lvl6pPr marL="548563" algn="l" rtl="0" eaLnBrk="1" fontAlgn="base" hangingPunct="1">
        <a:spcBef>
          <a:spcPct val="0"/>
        </a:spcBef>
        <a:spcAft>
          <a:spcPct val="0"/>
        </a:spcAft>
        <a:defRPr sz="3840" b="1">
          <a:solidFill>
            <a:srgbClr val="990000"/>
          </a:solidFill>
          <a:latin typeface="FrutigerNext LT Medium" pitchFamily="34" charset="0"/>
          <a:ea typeface="华文细黑" pitchFamily="2" charset="-122"/>
          <a:cs typeface="宋体" charset="-122"/>
        </a:defRPr>
      </a:lvl6pPr>
      <a:lvl7pPr marL="1097126" algn="l" rtl="0" eaLnBrk="1" fontAlgn="base" hangingPunct="1">
        <a:spcBef>
          <a:spcPct val="0"/>
        </a:spcBef>
        <a:spcAft>
          <a:spcPct val="0"/>
        </a:spcAft>
        <a:defRPr sz="3840" b="1">
          <a:solidFill>
            <a:srgbClr val="990000"/>
          </a:solidFill>
          <a:latin typeface="FrutigerNext LT Medium" pitchFamily="34" charset="0"/>
          <a:ea typeface="华文细黑" pitchFamily="2" charset="-122"/>
          <a:cs typeface="宋体" charset="-122"/>
        </a:defRPr>
      </a:lvl7pPr>
      <a:lvl8pPr marL="1645690" algn="l" rtl="0" eaLnBrk="1" fontAlgn="base" hangingPunct="1">
        <a:spcBef>
          <a:spcPct val="0"/>
        </a:spcBef>
        <a:spcAft>
          <a:spcPct val="0"/>
        </a:spcAft>
        <a:defRPr sz="3840" b="1">
          <a:solidFill>
            <a:srgbClr val="990000"/>
          </a:solidFill>
          <a:latin typeface="FrutigerNext LT Medium" pitchFamily="34" charset="0"/>
          <a:ea typeface="华文细黑" pitchFamily="2" charset="-122"/>
          <a:cs typeface="宋体" charset="-122"/>
        </a:defRPr>
      </a:lvl8pPr>
      <a:lvl9pPr marL="2194252" algn="l" rtl="0" eaLnBrk="1" fontAlgn="base" hangingPunct="1">
        <a:spcBef>
          <a:spcPct val="0"/>
        </a:spcBef>
        <a:spcAft>
          <a:spcPct val="0"/>
        </a:spcAft>
        <a:defRPr sz="3840" b="1">
          <a:solidFill>
            <a:srgbClr val="990000"/>
          </a:solidFill>
          <a:latin typeface="FrutigerNext LT Medium" pitchFamily="34" charset="0"/>
          <a:ea typeface="华文细黑" pitchFamily="2" charset="-122"/>
          <a:cs typeface="宋体" charset="-122"/>
        </a:defRPr>
      </a:lvl9pPr>
    </p:titleStyle>
    <p:bodyStyle>
      <a:lvl1pPr marL="411422" indent="-411422" algn="l" rtl="0" eaLnBrk="0" fontAlgn="base" hangingPunct="0">
        <a:spcBef>
          <a:spcPct val="20000"/>
        </a:spcBef>
        <a:spcAft>
          <a:spcPct val="0"/>
        </a:spcAft>
        <a:buClr>
          <a:srgbClr val="990000"/>
        </a:buClr>
        <a:defRPr sz="2880" b="1">
          <a:solidFill>
            <a:schemeClr val="bg1"/>
          </a:solidFill>
          <a:latin typeface="+mn-lt"/>
          <a:ea typeface="黑体" pitchFamily="49" charset="-122"/>
          <a:cs typeface="+mn-cs"/>
        </a:defRPr>
      </a:lvl1pPr>
      <a:lvl2pPr marL="891414" indent="-342852" algn="l" rtl="0" eaLnBrk="0" fontAlgn="base" hangingPunct="0">
        <a:spcBef>
          <a:spcPct val="20000"/>
        </a:spcBef>
        <a:spcAft>
          <a:spcPct val="0"/>
        </a:spcAft>
        <a:buFont typeface="Arial" charset="0"/>
        <a:buChar char="›"/>
        <a:defRPr sz="2400">
          <a:solidFill>
            <a:schemeClr val="tx1"/>
          </a:solidFill>
          <a:latin typeface="+mn-lt"/>
          <a:ea typeface="+mn-ea"/>
          <a:cs typeface="+mn-cs"/>
        </a:defRPr>
      </a:lvl2pPr>
      <a:lvl3pPr marL="1371408" indent="-274282" algn="l" rtl="0" eaLnBrk="0" fontAlgn="base" hangingPunct="0">
        <a:spcBef>
          <a:spcPct val="20000"/>
        </a:spcBef>
        <a:spcAft>
          <a:spcPct val="0"/>
        </a:spcAft>
        <a:buFont typeface="FrutigerNext LT Medium" pitchFamily="34" charset="0"/>
        <a:buChar char="»"/>
        <a:defRPr>
          <a:solidFill>
            <a:schemeClr val="tx1"/>
          </a:solidFill>
          <a:latin typeface="+mn-lt"/>
          <a:ea typeface="+mn-ea"/>
          <a:cs typeface="+mn-cs"/>
        </a:defRPr>
      </a:lvl3pPr>
      <a:lvl4pPr marL="1919970" indent="-274282" algn="l" rtl="0" eaLnBrk="0" fontAlgn="base" hangingPunct="0">
        <a:spcBef>
          <a:spcPct val="20000"/>
        </a:spcBef>
        <a:spcAft>
          <a:spcPct val="0"/>
        </a:spcAft>
        <a:buChar char="–"/>
        <a:defRPr sz="1920">
          <a:solidFill>
            <a:schemeClr val="tx1"/>
          </a:solidFill>
          <a:latin typeface="+mn-lt"/>
          <a:ea typeface="+mn-ea"/>
          <a:cs typeface="+mn-cs"/>
        </a:defRPr>
      </a:lvl4pPr>
      <a:lvl5pPr marL="2468533" indent="-274282" algn="l" rtl="0" eaLnBrk="0" fontAlgn="base" hangingPunct="0">
        <a:spcBef>
          <a:spcPct val="20000"/>
        </a:spcBef>
        <a:spcAft>
          <a:spcPct val="0"/>
        </a:spcAft>
        <a:buFont typeface="Arial" charset="0"/>
        <a:buChar char="~"/>
        <a:defRPr sz="1920">
          <a:solidFill>
            <a:schemeClr val="tx1"/>
          </a:solidFill>
          <a:latin typeface="+mn-lt"/>
          <a:ea typeface="+mn-ea"/>
          <a:cs typeface="+mn-cs"/>
        </a:defRPr>
      </a:lvl5pPr>
      <a:lvl6pPr marL="3017096" indent="-274282" algn="l" rtl="0" eaLnBrk="1" fontAlgn="base" hangingPunct="1">
        <a:spcBef>
          <a:spcPct val="20000"/>
        </a:spcBef>
        <a:spcAft>
          <a:spcPct val="0"/>
        </a:spcAft>
        <a:buFont typeface="Arial" charset="0"/>
        <a:buChar char="~"/>
        <a:defRPr sz="1920">
          <a:solidFill>
            <a:schemeClr val="tx1"/>
          </a:solidFill>
          <a:latin typeface="+mn-lt"/>
          <a:ea typeface="+mn-ea"/>
          <a:cs typeface="+mn-cs"/>
        </a:defRPr>
      </a:lvl6pPr>
      <a:lvl7pPr marL="3565660" indent="-274282" algn="l" rtl="0" eaLnBrk="1" fontAlgn="base" hangingPunct="1">
        <a:spcBef>
          <a:spcPct val="20000"/>
        </a:spcBef>
        <a:spcAft>
          <a:spcPct val="0"/>
        </a:spcAft>
        <a:buFont typeface="Arial" charset="0"/>
        <a:buChar char="~"/>
        <a:defRPr sz="1920">
          <a:solidFill>
            <a:schemeClr val="tx1"/>
          </a:solidFill>
          <a:latin typeface="+mn-lt"/>
          <a:ea typeface="+mn-ea"/>
          <a:cs typeface="+mn-cs"/>
        </a:defRPr>
      </a:lvl7pPr>
      <a:lvl8pPr marL="4114223" indent="-274282" algn="l" rtl="0" eaLnBrk="1" fontAlgn="base" hangingPunct="1">
        <a:spcBef>
          <a:spcPct val="20000"/>
        </a:spcBef>
        <a:spcAft>
          <a:spcPct val="0"/>
        </a:spcAft>
        <a:buFont typeface="Arial" charset="0"/>
        <a:buChar char="~"/>
        <a:defRPr sz="1920">
          <a:solidFill>
            <a:schemeClr val="tx1"/>
          </a:solidFill>
          <a:latin typeface="+mn-lt"/>
          <a:ea typeface="+mn-ea"/>
          <a:cs typeface="+mn-cs"/>
        </a:defRPr>
      </a:lvl8pPr>
      <a:lvl9pPr marL="4662786" indent="-274282" algn="l" rtl="0" eaLnBrk="1" fontAlgn="base" hangingPunct="1">
        <a:spcBef>
          <a:spcPct val="20000"/>
        </a:spcBef>
        <a:spcAft>
          <a:spcPct val="0"/>
        </a:spcAft>
        <a:buFont typeface="Arial" charset="0"/>
        <a:buChar char="~"/>
        <a:defRPr sz="1920">
          <a:solidFill>
            <a:schemeClr val="tx1"/>
          </a:solidFill>
          <a:latin typeface="+mn-lt"/>
          <a:ea typeface="+mn-ea"/>
          <a:cs typeface="+mn-cs"/>
        </a:defRPr>
      </a:lvl9pPr>
    </p:bodyStyle>
    <p:otherStyle>
      <a:defPPr>
        <a:defRPr lang="zh-CN"/>
      </a:defPPr>
      <a:lvl1pPr marL="0" algn="l" defTabSz="1097126" rtl="0" eaLnBrk="1" latinLnBrk="0" hangingPunct="1">
        <a:defRPr sz="2160" kern="1200">
          <a:solidFill>
            <a:schemeClr val="tx1"/>
          </a:solidFill>
          <a:latin typeface="+mn-lt"/>
          <a:ea typeface="+mn-ea"/>
          <a:cs typeface="+mn-cs"/>
        </a:defRPr>
      </a:lvl1pPr>
      <a:lvl2pPr marL="548563" algn="l" defTabSz="1097126" rtl="0" eaLnBrk="1" latinLnBrk="0" hangingPunct="1">
        <a:defRPr sz="2160" kern="1200">
          <a:solidFill>
            <a:schemeClr val="tx1"/>
          </a:solidFill>
          <a:latin typeface="+mn-lt"/>
          <a:ea typeface="+mn-ea"/>
          <a:cs typeface="+mn-cs"/>
        </a:defRPr>
      </a:lvl2pPr>
      <a:lvl3pPr marL="1097126" algn="l" defTabSz="1097126" rtl="0" eaLnBrk="1" latinLnBrk="0" hangingPunct="1">
        <a:defRPr sz="2160" kern="1200">
          <a:solidFill>
            <a:schemeClr val="tx1"/>
          </a:solidFill>
          <a:latin typeface="+mn-lt"/>
          <a:ea typeface="+mn-ea"/>
          <a:cs typeface="+mn-cs"/>
        </a:defRPr>
      </a:lvl3pPr>
      <a:lvl4pPr marL="1645690" algn="l" defTabSz="1097126" rtl="0" eaLnBrk="1" latinLnBrk="0" hangingPunct="1">
        <a:defRPr sz="2160" kern="1200">
          <a:solidFill>
            <a:schemeClr val="tx1"/>
          </a:solidFill>
          <a:latin typeface="+mn-lt"/>
          <a:ea typeface="+mn-ea"/>
          <a:cs typeface="+mn-cs"/>
        </a:defRPr>
      </a:lvl4pPr>
      <a:lvl5pPr marL="2194252" algn="l" defTabSz="1097126" rtl="0" eaLnBrk="1" latinLnBrk="0" hangingPunct="1">
        <a:defRPr sz="2160" kern="1200">
          <a:solidFill>
            <a:schemeClr val="tx1"/>
          </a:solidFill>
          <a:latin typeface="+mn-lt"/>
          <a:ea typeface="+mn-ea"/>
          <a:cs typeface="+mn-cs"/>
        </a:defRPr>
      </a:lvl5pPr>
      <a:lvl6pPr marL="2742815" algn="l" defTabSz="1097126" rtl="0" eaLnBrk="1" latinLnBrk="0" hangingPunct="1">
        <a:defRPr sz="2160" kern="1200">
          <a:solidFill>
            <a:schemeClr val="tx1"/>
          </a:solidFill>
          <a:latin typeface="+mn-lt"/>
          <a:ea typeface="+mn-ea"/>
          <a:cs typeface="+mn-cs"/>
        </a:defRPr>
      </a:lvl6pPr>
      <a:lvl7pPr marL="3291378" algn="l" defTabSz="1097126" rtl="0" eaLnBrk="1" latinLnBrk="0" hangingPunct="1">
        <a:defRPr sz="2160" kern="1200">
          <a:solidFill>
            <a:schemeClr val="tx1"/>
          </a:solidFill>
          <a:latin typeface="+mn-lt"/>
          <a:ea typeface="+mn-ea"/>
          <a:cs typeface="+mn-cs"/>
        </a:defRPr>
      </a:lvl7pPr>
      <a:lvl8pPr marL="3839941" algn="l" defTabSz="1097126" rtl="0" eaLnBrk="1" latinLnBrk="0" hangingPunct="1">
        <a:defRPr sz="2160" kern="1200">
          <a:solidFill>
            <a:schemeClr val="tx1"/>
          </a:solidFill>
          <a:latin typeface="+mn-lt"/>
          <a:ea typeface="+mn-ea"/>
          <a:cs typeface="+mn-cs"/>
        </a:defRPr>
      </a:lvl8pPr>
      <a:lvl9pPr marL="4388504" algn="l" defTabSz="1097126" rtl="0" eaLnBrk="1" latinLnBrk="0" hangingPunct="1">
        <a:defRPr sz="21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8576" name="Rectangle 2"/>
          <p:cNvSpPr>
            <a:spLocks noGrp="1" noChangeArrowheads="1"/>
          </p:cNvSpPr>
          <p:nvPr>
            <p:ph type="title"/>
          </p:nvPr>
        </p:nvSpPr>
        <p:spPr bwMode="auto">
          <a:xfrm>
            <a:off x="563034" y="163513"/>
            <a:ext cx="11065933" cy="831850"/>
          </a:xfrm>
          <a:prstGeom prst="rect">
            <a:avLst/>
          </a:prstGeom>
          <a:noFill/>
          <a:ln>
            <a:noFill/>
          </a:ln>
        </p:spPr>
        <p:txBody>
          <a:bodyPr vert="horz" wrap="square" lIns="0" tIns="45713" rIns="0" bIns="45713" numCol="1" anchor="b" anchorCtr="0" compatLnSpc="1">
            <a:prstTxWarp prst="textNoShape">
              <a:avLst/>
            </a:prstTxWarp>
          </a:bodyPr>
          <a:lstStyle/>
          <a:p>
            <a:pPr lvl="0"/>
            <a:r>
              <a:rPr lang="en-US" altLang="zh-CN"/>
              <a:t>Slide title</a:t>
            </a:r>
          </a:p>
        </p:txBody>
      </p:sp>
      <p:sp>
        <p:nvSpPr>
          <p:cNvPr id="1048577" name="Rectangle 3"/>
          <p:cNvSpPr>
            <a:spLocks noGrp="1" noChangeArrowheads="1"/>
          </p:cNvSpPr>
          <p:nvPr>
            <p:ph type="body" idx="1"/>
          </p:nvPr>
        </p:nvSpPr>
        <p:spPr bwMode="auto">
          <a:xfrm>
            <a:off x="563034" y="1506538"/>
            <a:ext cx="11065933" cy="4589462"/>
          </a:xfrm>
          <a:prstGeom prst="rect">
            <a:avLst/>
          </a:prstGeom>
          <a:noFill/>
          <a:ln>
            <a:noFill/>
          </a:ln>
        </p:spPr>
        <p:txBody>
          <a:bodyPr vert="horz" wrap="square" lIns="0" tIns="0" rIns="0" bIns="0" numCol="1" anchor="t" anchorCtr="0" compatLnSpc="1">
            <a:prstTxWarp prst="textNoShape">
              <a:avLst/>
            </a:prstTxWarp>
          </a:bodyPr>
          <a:lstStyle/>
          <a:p>
            <a:pPr lvl="0"/>
            <a:r>
              <a:rPr lang="en-US" altLang="zh-CN"/>
              <a:t>Body text</a:t>
            </a:r>
          </a:p>
          <a:p>
            <a:pPr lvl="1"/>
            <a:r>
              <a:rPr lang="en-US" altLang="zh-CN"/>
              <a:t>First level</a:t>
            </a:r>
          </a:p>
          <a:p>
            <a:pPr lvl="2"/>
            <a:r>
              <a:rPr lang="en-US" altLang="zh-CN"/>
              <a:t>Second level</a:t>
            </a:r>
          </a:p>
          <a:p>
            <a:pPr lvl="3"/>
            <a:r>
              <a:rPr lang="en-US" altLang="zh-CN"/>
              <a:t>Third level</a:t>
            </a:r>
          </a:p>
          <a:p>
            <a:pPr lvl="4"/>
            <a:r>
              <a:rPr lang="en-US" altLang="zh-CN"/>
              <a:t>Quotation level</a:t>
            </a:r>
          </a:p>
        </p:txBody>
      </p:sp>
      <p:sp>
        <p:nvSpPr>
          <p:cNvPr id="1048578" name="Text Box 4"/>
          <p:cNvSpPr txBox="1">
            <a:spLocks noChangeArrowheads="1"/>
          </p:cNvSpPr>
          <p:nvPr/>
        </p:nvSpPr>
        <p:spPr bwMode="auto">
          <a:xfrm>
            <a:off x="11394018" y="6553200"/>
            <a:ext cx="234949" cy="133350"/>
          </a:xfrm>
          <a:prstGeom prst="rect">
            <a:avLst/>
          </a:prstGeom>
          <a:noFill/>
          <a:ln w="9525" algn="ctr">
            <a:noFill/>
            <a:miter lim="800000"/>
            <a:headEnd/>
            <a:tailEnd/>
          </a:ln>
          <a:effectLst/>
        </p:spPr>
        <p:txBody>
          <a:bodyPr wrap="none" lIns="0" tIns="0" rIns="0" bIns="0"/>
          <a:lstStyle/>
          <a:p>
            <a:pPr algn="r" fontAlgn="base">
              <a:spcBef>
                <a:spcPct val="0"/>
              </a:spcBef>
              <a:spcAft>
                <a:spcPct val="0"/>
              </a:spcAft>
            </a:pPr>
            <a:fld id="{A61E3A38-215C-424D-A702-53BF40936F3E}" type="slidenum">
              <a:rPr lang="en-US" altLang="zh-CN" sz="1200">
                <a:solidFill>
                  <a:srgbClr val="000000"/>
                </a:solidFill>
              </a:rPr>
              <a:pPr algn="r" fontAlgn="base">
                <a:spcBef>
                  <a:spcPct val="0"/>
                </a:spcBef>
                <a:spcAft>
                  <a:spcPct val="0"/>
                </a:spcAft>
              </a:pPr>
              <a:t>‹#›</a:t>
            </a:fld>
            <a:endParaRPr lang="en-US" altLang="zh-CN" sz="1200">
              <a:solidFill>
                <a:srgbClr val="000000"/>
              </a:solidFill>
            </a:endParaRPr>
          </a:p>
        </p:txBody>
      </p:sp>
      <p:sp>
        <p:nvSpPr>
          <p:cNvPr id="1048579" name="Line 5"/>
          <p:cNvSpPr>
            <a:spLocks noChangeShapeType="1"/>
          </p:cNvSpPr>
          <p:nvPr/>
        </p:nvSpPr>
        <p:spPr bwMode="auto">
          <a:xfrm flipH="1">
            <a:off x="0" y="1003300"/>
            <a:ext cx="12192000" cy="0"/>
          </a:xfrm>
          <a:prstGeom prst="line">
            <a:avLst/>
          </a:prstGeom>
          <a:noFill/>
          <a:ln w="28575">
            <a:solidFill>
              <a:schemeClr val="tx2"/>
            </a:solidFill>
            <a:round/>
            <a:headEnd/>
            <a:tailEnd/>
          </a:ln>
          <a:effectLst>
            <a:outerShdw dist="25400" dir="5400000" algn="ctr" rotWithShape="0">
              <a:schemeClr val="folHlink"/>
            </a:outerShdw>
          </a:effectLst>
        </p:spPr>
        <p:txBody>
          <a:bodyPr/>
          <a:lstStyle/>
          <a:p>
            <a:pPr algn="ctr" eaLnBrk="0" fontAlgn="base" hangingPunct="0">
              <a:spcBef>
                <a:spcPct val="0"/>
              </a:spcBef>
              <a:spcAft>
                <a:spcPct val="0"/>
              </a:spcAft>
              <a:buFont typeface="Wingdings" pitchFamily="2" charset="2"/>
              <a:buNone/>
            </a:pPr>
            <a:endParaRPr lang="zh-CN" altLang="en-US" sz="2000">
              <a:solidFill>
                <a:srgbClr val="000000"/>
              </a:solidFill>
              <a:ea typeface="楷体_GB2312" pitchFamily="49" charset="-122"/>
            </a:endParaRP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iming>
    <p:tnLst>
      <p:par>
        <p:cTn id="1" dur="indefinite" restart="never" nodeType="tmRoot"/>
      </p:par>
    </p:tnLst>
  </p:timing>
  <p:hf sldNum="0" hdr="0" ftr="0" dt="0"/>
  <p:txStyles>
    <p:titleStyle>
      <a:lvl1pPr algn="l" rtl="0" eaLnBrk="0" fontAlgn="base" hangingPunct="0">
        <a:spcBef>
          <a:spcPct val="0"/>
        </a:spcBef>
        <a:spcAft>
          <a:spcPct val="0"/>
        </a:spcAft>
        <a:defRPr sz="2400" b="1">
          <a:solidFill>
            <a:schemeClr val="tx1"/>
          </a:solidFill>
          <a:latin typeface="+mj-lt"/>
          <a:ea typeface="+mj-ea"/>
          <a:cs typeface="+mj-cs"/>
        </a:defRPr>
      </a:lvl1pPr>
      <a:lvl2pPr algn="l" rtl="0" eaLnBrk="0" fontAlgn="base" hangingPunct="0">
        <a:spcBef>
          <a:spcPct val="0"/>
        </a:spcBef>
        <a:spcAft>
          <a:spcPct val="0"/>
        </a:spcAft>
        <a:defRPr sz="2400" b="1">
          <a:solidFill>
            <a:schemeClr val="tx1"/>
          </a:solidFill>
          <a:latin typeface="楷体_GB2312" pitchFamily="49" charset="-122"/>
          <a:ea typeface="楷体_GB2312" pitchFamily="49" charset="-122"/>
          <a:cs typeface="Arial" pitchFamily="34" charset="0"/>
        </a:defRPr>
      </a:lvl2pPr>
      <a:lvl3pPr algn="l" rtl="0" eaLnBrk="0" fontAlgn="base" hangingPunct="0">
        <a:spcBef>
          <a:spcPct val="0"/>
        </a:spcBef>
        <a:spcAft>
          <a:spcPct val="0"/>
        </a:spcAft>
        <a:defRPr sz="2400" b="1">
          <a:solidFill>
            <a:schemeClr val="tx1"/>
          </a:solidFill>
          <a:latin typeface="楷体_GB2312" pitchFamily="49" charset="-122"/>
          <a:ea typeface="楷体_GB2312" pitchFamily="49" charset="-122"/>
          <a:cs typeface="Arial" pitchFamily="34" charset="0"/>
        </a:defRPr>
      </a:lvl3pPr>
      <a:lvl4pPr algn="l" rtl="0" eaLnBrk="0" fontAlgn="base" hangingPunct="0">
        <a:spcBef>
          <a:spcPct val="0"/>
        </a:spcBef>
        <a:spcAft>
          <a:spcPct val="0"/>
        </a:spcAft>
        <a:defRPr sz="2400" b="1">
          <a:solidFill>
            <a:schemeClr val="tx1"/>
          </a:solidFill>
          <a:latin typeface="楷体_GB2312" pitchFamily="49" charset="-122"/>
          <a:ea typeface="楷体_GB2312" pitchFamily="49" charset="-122"/>
          <a:cs typeface="Arial" pitchFamily="34" charset="0"/>
        </a:defRPr>
      </a:lvl4pPr>
      <a:lvl5pPr algn="l" rtl="0" eaLnBrk="0" fontAlgn="base" hangingPunct="0">
        <a:spcBef>
          <a:spcPct val="0"/>
        </a:spcBef>
        <a:spcAft>
          <a:spcPct val="0"/>
        </a:spcAft>
        <a:defRPr sz="2400" b="1">
          <a:solidFill>
            <a:schemeClr val="tx1"/>
          </a:solidFill>
          <a:latin typeface="楷体_GB2312" pitchFamily="49" charset="-122"/>
          <a:ea typeface="楷体_GB2312" pitchFamily="49" charset="-122"/>
          <a:cs typeface="Arial" pitchFamily="34" charset="0"/>
        </a:defRPr>
      </a:lvl5pPr>
      <a:lvl6pPr marL="457200" algn="l" rtl="0" fontAlgn="base">
        <a:spcBef>
          <a:spcPct val="0"/>
        </a:spcBef>
        <a:spcAft>
          <a:spcPct val="0"/>
        </a:spcAft>
        <a:defRPr sz="2400" b="1">
          <a:solidFill>
            <a:schemeClr val="tx1"/>
          </a:solidFill>
          <a:latin typeface="楷体_GB2312" pitchFamily="49" charset="-122"/>
          <a:ea typeface="楷体_GB2312" pitchFamily="49" charset="-122"/>
          <a:cs typeface="Arial" pitchFamily="34" charset="0"/>
        </a:defRPr>
      </a:lvl6pPr>
      <a:lvl7pPr marL="914400" algn="l" rtl="0" fontAlgn="base">
        <a:spcBef>
          <a:spcPct val="0"/>
        </a:spcBef>
        <a:spcAft>
          <a:spcPct val="0"/>
        </a:spcAft>
        <a:defRPr sz="2400" b="1">
          <a:solidFill>
            <a:schemeClr val="tx1"/>
          </a:solidFill>
          <a:latin typeface="楷体_GB2312" pitchFamily="49" charset="-122"/>
          <a:ea typeface="楷体_GB2312" pitchFamily="49" charset="-122"/>
          <a:cs typeface="Arial" pitchFamily="34" charset="0"/>
        </a:defRPr>
      </a:lvl7pPr>
      <a:lvl8pPr marL="1371600" algn="l" rtl="0" fontAlgn="base">
        <a:spcBef>
          <a:spcPct val="0"/>
        </a:spcBef>
        <a:spcAft>
          <a:spcPct val="0"/>
        </a:spcAft>
        <a:defRPr sz="2400" b="1">
          <a:solidFill>
            <a:schemeClr val="tx1"/>
          </a:solidFill>
          <a:latin typeface="楷体_GB2312" pitchFamily="49" charset="-122"/>
          <a:ea typeface="楷体_GB2312" pitchFamily="49" charset="-122"/>
          <a:cs typeface="Arial" pitchFamily="34" charset="0"/>
        </a:defRPr>
      </a:lvl8pPr>
      <a:lvl9pPr marL="1828800" algn="l" rtl="0" fontAlgn="base">
        <a:spcBef>
          <a:spcPct val="0"/>
        </a:spcBef>
        <a:spcAft>
          <a:spcPct val="0"/>
        </a:spcAft>
        <a:defRPr sz="2400" b="1">
          <a:solidFill>
            <a:schemeClr val="tx1"/>
          </a:solidFill>
          <a:latin typeface="楷体_GB2312" pitchFamily="49" charset="-122"/>
          <a:ea typeface="楷体_GB2312" pitchFamily="49" charset="-122"/>
          <a:cs typeface="Arial" pitchFamily="34" charset="0"/>
        </a:defRPr>
      </a:lvl9pPr>
    </p:titleStyle>
    <p:bodyStyle>
      <a:lvl1pPr marL="342900" indent="-342900" algn="l" rtl="0" eaLnBrk="0" fontAlgn="base" hangingPunct="0">
        <a:spcBef>
          <a:spcPct val="20000"/>
        </a:spcBef>
        <a:spcAft>
          <a:spcPct val="0"/>
        </a:spcAft>
        <a:buChar char="•"/>
        <a:defRPr sz="1600" b="1">
          <a:solidFill>
            <a:schemeClr val="tx1"/>
          </a:solidFill>
          <a:latin typeface="+mn-lt"/>
          <a:ea typeface="+mn-ea"/>
          <a:cs typeface="+mn-cs"/>
        </a:defRPr>
      </a:lvl1pPr>
      <a:lvl2pPr marL="457200" indent="-228600" algn="l" rtl="0" eaLnBrk="0" fontAlgn="base" hangingPunct="0">
        <a:spcBef>
          <a:spcPct val="20000"/>
        </a:spcBef>
        <a:spcAft>
          <a:spcPct val="0"/>
        </a:spcAft>
        <a:buClr>
          <a:schemeClr val="tx2"/>
        </a:buClr>
        <a:buChar char="•"/>
        <a:defRPr sz="1600">
          <a:solidFill>
            <a:schemeClr val="tx1"/>
          </a:solidFill>
          <a:latin typeface="+mn-lt"/>
          <a:ea typeface="+mn-ea"/>
          <a:cs typeface="+mn-cs"/>
        </a:defRPr>
      </a:lvl2pPr>
      <a:lvl3pPr marL="914400" indent="-228600" algn="l" rtl="0" eaLnBrk="0" fontAlgn="base" hangingPunct="0">
        <a:spcBef>
          <a:spcPct val="20000"/>
        </a:spcBef>
        <a:spcAft>
          <a:spcPct val="0"/>
        </a:spcAft>
        <a:buClr>
          <a:schemeClr val="tx2"/>
        </a:buClr>
        <a:buFont typeface="Arial" pitchFamily="34" charset="0"/>
        <a:buChar char="–"/>
        <a:defRPr sz="1600">
          <a:solidFill>
            <a:schemeClr val="tx1"/>
          </a:solidFill>
          <a:latin typeface="+mn-lt"/>
          <a:ea typeface="+mn-ea"/>
          <a:cs typeface="+mn-cs"/>
        </a:defRPr>
      </a:lvl3pPr>
      <a:lvl4pPr marL="1376363" indent="-233363" algn="l" rtl="0" eaLnBrk="0" fontAlgn="base" hangingPunct="0">
        <a:spcBef>
          <a:spcPct val="20000"/>
        </a:spcBef>
        <a:spcAft>
          <a:spcPct val="0"/>
        </a:spcAft>
        <a:buClr>
          <a:schemeClr val="tx2"/>
        </a:buClr>
        <a:buFont typeface="Arial" pitchFamily="34" charset="0"/>
        <a:buChar char="–"/>
        <a:defRPr sz="1600">
          <a:solidFill>
            <a:schemeClr val="tx1"/>
          </a:solidFill>
          <a:latin typeface="+mn-lt"/>
          <a:ea typeface="+mn-ea"/>
          <a:cs typeface="+mn-cs"/>
        </a:defRPr>
      </a:lvl4pPr>
      <a:lvl5pPr marL="2058988" indent="-230188" algn="l" rtl="0" eaLnBrk="0" fontAlgn="base" hangingPunct="0">
        <a:spcBef>
          <a:spcPct val="20000"/>
        </a:spcBef>
        <a:spcAft>
          <a:spcPct val="0"/>
        </a:spcAft>
        <a:buClr>
          <a:schemeClr val="tx2"/>
        </a:buClr>
        <a:buFont typeface="Arial" pitchFamily="34" charset="0"/>
        <a:buChar char="–"/>
        <a:defRPr sz="1600">
          <a:solidFill>
            <a:schemeClr val="tx1"/>
          </a:solidFill>
          <a:latin typeface="+mn-lt"/>
          <a:ea typeface="+mn-ea"/>
          <a:cs typeface="+mn-cs"/>
        </a:defRPr>
      </a:lvl5pPr>
      <a:lvl6pPr marL="2516188" indent="-230188" algn="l" rtl="0" fontAlgn="base">
        <a:spcBef>
          <a:spcPct val="20000"/>
        </a:spcBef>
        <a:spcAft>
          <a:spcPct val="0"/>
        </a:spcAft>
        <a:buClr>
          <a:schemeClr val="tx2"/>
        </a:buClr>
        <a:buFont typeface="Arial" pitchFamily="34" charset="0"/>
        <a:buChar char="–"/>
        <a:defRPr sz="1600">
          <a:solidFill>
            <a:schemeClr val="tx1"/>
          </a:solidFill>
          <a:latin typeface="+mn-lt"/>
          <a:ea typeface="+mn-ea"/>
          <a:cs typeface="+mn-cs"/>
        </a:defRPr>
      </a:lvl6pPr>
      <a:lvl7pPr marL="2973388" indent="-230188" algn="l" rtl="0" fontAlgn="base">
        <a:spcBef>
          <a:spcPct val="20000"/>
        </a:spcBef>
        <a:spcAft>
          <a:spcPct val="0"/>
        </a:spcAft>
        <a:buClr>
          <a:schemeClr val="tx2"/>
        </a:buClr>
        <a:buFont typeface="Arial" pitchFamily="34" charset="0"/>
        <a:buChar char="–"/>
        <a:defRPr sz="1600">
          <a:solidFill>
            <a:schemeClr val="tx1"/>
          </a:solidFill>
          <a:latin typeface="+mn-lt"/>
          <a:ea typeface="+mn-ea"/>
          <a:cs typeface="+mn-cs"/>
        </a:defRPr>
      </a:lvl7pPr>
      <a:lvl8pPr marL="3430588" indent="-230188" algn="l" rtl="0" fontAlgn="base">
        <a:spcBef>
          <a:spcPct val="20000"/>
        </a:spcBef>
        <a:spcAft>
          <a:spcPct val="0"/>
        </a:spcAft>
        <a:buClr>
          <a:schemeClr val="tx2"/>
        </a:buClr>
        <a:buFont typeface="Arial" pitchFamily="34" charset="0"/>
        <a:buChar char="–"/>
        <a:defRPr sz="1600">
          <a:solidFill>
            <a:schemeClr val="tx1"/>
          </a:solidFill>
          <a:latin typeface="+mn-lt"/>
          <a:ea typeface="+mn-ea"/>
          <a:cs typeface="+mn-cs"/>
        </a:defRPr>
      </a:lvl8pPr>
      <a:lvl9pPr marL="3887788" indent="-230188" algn="l" rtl="0" fontAlgn="base">
        <a:spcBef>
          <a:spcPct val="20000"/>
        </a:spcBef>
        <a:spcAft>
          <a:spcPct val="0"/>
        </a:spcAft>
        <a:buClr>
          <a:schemeClr val="tx2"/>
        </a:buClr>
        <a:buFont typeface="Arial" pitchFamily="34"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9091" name="Rectangle 2"/>
          <p:cNvSpPr>
            <a:spLocks noGrp="1" noChangeArrowheads="1"/>
          </p:cNvSpPr>
          <p:nvPr>
            <p:ph type="title"/>
          </p:nvPr>
        </p:nvSpPr>
        <p:spPr bwMode="auto">
          <a:xfrm>
            <a:off x="563034" y="163513"/>
            <a:ext cx="11065933" cy="831850"/>
          </a:xfrm>
          <a:prstGeom prst="rect">
            <a:avLst/>
          </a:prstGeom>
          <a:noFill/>
          <a:ln>
            <a:noFill/>
          </a:ln>
        </p:spPr>
        <p:txBody>
          <a:bodyPr vert="horz" wrap="square" lIns="0" tIns="45713" rIns="0" bIns="45713" numCol="1" anchor="b" anchorCtr="0" compatLnSpc="1">
            <a:prstTxWarp prst="textNoShape">
              <a:avLst/>
            </a:prstTxWarp>
          </a:bodyPr>
          <a:lstStyle/>
          <a:p>
            <a:pPr lvl="0"/>
            <a:r>
              <a:rPr lang="en-US" altLang="zh-CN"/>
              <a:t>Slide title</a:t>
            </a:r>
          </a:p>
        </p:txBody>
      </p:sp>
      <p:sp>
        <p:nvSpPr>
          <p:cNvPr id="1049092" name="Rectangle 3"/>
          <p:cNvSpPr>
            <a:spLocks noGrp="1" noChangeArrowheads="1"/>
          </p:cNvSpPr>
          <p:nvPr>
            <p:ph type="body" idx="1"/>
          </p:nvPr>
        </p:nvSpPr>
        <p:spPr bwMode="auto">
          <a:xfrm>
            <a:off x="563034" y="1506538"/>
            <a:ext cx="11065933" cy="4589462"/>
          </a:xfrm>
          <a:prstGeom prst="rect">
            <a:avLst/>
          </a:prstGeom>
          <a:noFill/>
          <a:ln>
            <a:noFill/>
          </a:ln>
        </p:spPr>
        <p:txBody>
          <a:bodyPr vert="horz" wrap="square" lIns="0" tIns="0" rIns="0" bIns="0" numCol="1" anchor="t" anchorCtr="0" compatLnSpc="1">
            <a:prstTxWarp prst="textNoShape">
              <a:avLst/>
            </a:prstTxWarp>
          </a:bodyPr>
          <a:lstStyle/>
          <a:p>
            <a:pPr lvl="0"/>
            <a:r>
              <a:rPr lang="en-US" altLang="zh-CN"/>
              <a:t>Body text</a:t>
            </a:r>
          </a:p>
          <a:p>
            <a:pPr lvl="1"/>
            <a:r>
              <a:rPr lang="en-US" altLang="zh-CN"/>
              <a:t>First level</a:t>
            </a:r>
          </a:p>
          <a:p>
            <a:pPr lvl="2"/>
            <a:r>
              <a:rPr lang="en-US" altLang="zh-CN"/>
              <a:t>Second level</a:t>
            </a:r>
          </a:p>
          <a:p>
            <a:pPr lvl="3"/>
            <a:r>
              <a:rPr lang="en-US" altLang="zh-CN"/>
              <a:t>Third level</a:t>
            </a:r>
          </a:p>
          <a:p>
            <a:pPr lvl="4"/>
            <a:r>
              <a:rPr lang="en-US" altLang="zh-CN"/>
              <a:t>Quotation level</a:t>
            </a:r>
          </a:p>
        </p:txBody>
      </p:sp>
      <p:sp>
        <p:nvSpPr>
          <p:cNvPr id="1049093" name="Text Box 4"/>
          <p:cNvSpPr txBox="1">
            <a:spLocks noChangeArrowheads="1"/>
          </p:cNvSpPr>
          <p:nvPr/>
        </p:nvSpPr>
        <p:spPr bwMode="auto">
          <a:xfrm>
            <a:off x="11394018" y="6553200"/>
            <a:ext cx="234949" cy="133350"/>
          </a:xfrm>
          <a:prstGeom prst="rect">
            <a:avLst/>
          </a:prstGeom>
          <a:noFill/>
          <a:ln w="9525" algn="ctr">
            <a:noFill/>
            <a:miter lim="800000"/>
            <a:headEnd/>
            <a:tailEnd/>
          </a:ln>
          <a:effectLst/>
        </p:spPr>
        <p:txBody>
          <a:bodyPr wrap="none" lIns="0" tIns="0" rIns="0" bIns="0"/>
          <a:lstStyle/>
          <a:p>
            <a:pPr algn="r" fontAlgn="base">
              <a:spcBef>
                <a:spcPct val="0"/>
              </a:spcBef>
              <a:spcAft>
                <a:spcPct val="0"/>
              </a:spcAft>
            </a:pPr>
            <a:fld id="{A61E3A38-215C-424D-A702-53BF40936F3E}" type="slidenum">
              <a:rPr lang="en-US" altLang="zh-CN" sz="1200">
                <a:solidFill>
                  <a:srgbClr val="000000"/>
                </a:solidFill>
              </a:rPr>
              <a:pPr algn="r" fontAlgn="base">
                <a:spcBef>
                  <a:spcPct val="0"/>
                </a:spcBef>
                <a:spcAft>
                  <a:spcPct val="0"/>
                </a:spcAft>
              </a:pPr>
              <a:t>‹#›</a:t>
            </a:fld>
            <a:endParaRPr lang="en-US" altLang="zh-CN" sz="1200">
              <a:solidFill>
                <a:srgbClr val="000000"/>
              </a:solidFill>
            </a:endParaRPr>
          </a:p>
        </p:txBody>
      </p:sp>
      <p:sp>
        <p:nvSpPr>
          <p:cNvPr id="1049094" name="Line 5"/>
          <p:cNvSpPr>
            <a:spLocks noChangeShapeType="1"/>
          </p:cNvSpPr>
          <p:nvPr/>
        </p:nvSpPr>
        <p:spPr bwMode="auto">
          <a:xfrm flipH="1">
            <a:off x="0" y="1003300"/>
            <a:ext cx="12192000" cy="0"/>
          </a:xfrm>
          <a:prstGeom prst="line">
            <a:avLst/>
          </a:prstGeom>
          <a:noFill/>
          <a:ln w="28575">
            <a:solidFill>
              <a:schemeClr val="tx2"/>
            </a:solidFill>
            <a:round/>
            <a:headEnd/>
            <a:tailEnd/>
          </a:ln>
          <a:effectLst>
            <a:outerShdw dist="25400" dir="5400000" algn="ctr" rotWithShape="0">
              <a:schemeClr val="folHlink"/>
            </a:outerShdw>
          </a:effectLst>
        </p:spPr>
        <p:txBody>
          <a:bodyPr/>
          <a:lstStyle/>
          <a:p>
            <a:pPr algn="ctr" eaLnBrk="0" fontAlgn="base" hangingPunct="0">
              <a:spcBef>
                <a:spcPct val="0"/>
              </a:spcBef>
              <a:spcAft>
                <a:spcPct val="0"/>
              </a:spcAft>
              <a:buFont typeface="Wingdings" pitchFamily="2" charset="2"/>
              <a:buNone/>
            </a:pPr>
            <a:endParaRPr lang="zh-CN" altLang="en-US" sz="2000">
              <a:solidFill>
                <a:srgbClr val="000000"/>
              </a:solidFill>
              <a:ea typeface="楷体_GB2312" pitchFamily="49" charset="-122"/>
            </a:endParaRPr>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hf sldNum="0" hdr="0" ftr="0" dt="0"/>
  <p:txStyles>
    <p:titleStyle>
      <a:lvl1pPr algn="l" rtl="0" eaLnBrk="0" fontAlgn="base" hangingPunct="0">
        <a:spcBef>
          <a:spcPct val="0"/>
        </a:spcBef>
        <a:spcAft>
          <a:spcPct val="0"/>
        </a:spcAft>
        <a:defRPr sz="2400" b="1">
          <a:solidFill>
            <a:schemeClr val="tx1"/>
          </a:solidFill>
          <a:latin typeface="+mj-lt"/>
          <a:ea typeface="+mj-ea"/>
          <a:cs typeface="+mj-cs"/>
        </a:defRPr>
      </a:lvl1pPr>
      <a:lvl2pPr algn="l" rtl="0" eaLnBrk="0" fontAlgn="base" hangingPunct="0">
        <a:spcBef>
          <a:spcPct val="0"/>
        </a:spcBef>
        <a:spcAft>
          <a:spcPct val="0"/>
        </a:spcAft>
        <a:defRPr sz="2400" b="1">
          <a:solidFill>
            <a:schemeClr val="tx1"/>
          </a:solidFill>
          <a:latin typeface="楷体_GB2312" pitchFamily="49" charset="-122"/>
          <a:ea typeface="楷体_GB2312" pitchFamily="49" charset="-122"/>
          <a:cs typeface="Arial" pitchFamily="34" charset="0"/>
        </a:defRPr>
      </a:lvl2pPr>
      <a:lvl3pPr algn="l" rtl="0" eaLnBrk="0" fontAlgn="base" hangingPunct="0">
        <a:spcBef>
          <a:spcPct val="0"/>
        </a:spcBef>
        <a:spcAft>
          <a:spcPct val="0"/>
        </a:spcAft>
        <a:defRPr sz="2400" b="1">
          <a:solidFill>
            <a:schemeClr val="tx1"/>
          </a:solidFill>
          <a:latin typeface="楷体_GB2312" pitchFamily="49" charset="-122"/>
          <a:ea typeface="楷体_GB2312" pitchFamily="49" charset="-122"/>
          <a:cs typeface="Arial" pitchFamily="34" charset="0"/>
        </a:defRPr>
      </a:lvl3pPr>
      <a:lvl4pPr algn="l" rtl="0" eaLnBrk="0" fontAlgn="base" hangingPunct="0">
        <a:spcBef>
          <a:spcPct val="0"/>
        </a:spcBef>
        <a:spcAft>
          <a:spcPct val="0"/>
        </a:spcAft>
        <a:defRPr sz="2400" b="1">
          <a:solidFill>
            <a:schemeClr val="tx1"/>
          </a:solidFill>
          <a:latin typeface="楷体_GB2312" pitchFamily="49" charset="-122"/>
          <a:ea typeface="楷体_GB2312" pitchFamily="49" charset="-122"/>
          <a:cs typeface="Arial" pitchFamily="34" charset="0"/>
        </a:defRPr>
      </a:lvl4pPr>
      <a:lvl5pPr algn="l" rtl="0" eaLnBrk="0" fontAlgn="base" hangingPunct="0">
        <a:spcBef>
          <a:spcPct val="0"/>
        </a:spcBef>
        <a:spcAft>
          <a:spcPct val="0"/>
        </a:spcAft>
        <a:defRPr sz="2400" b="1">
          <a:solidFill>
            <a:schemeClr val="tx1"/>
          </a:solidFill>
          <a:latin typeface="楷体_GB2312" pitchFamily="49" charset="-122"/>
          <a:ea typeface="楷体_GB2312" pitchFamily="49" charset="-122"/>
          <a:cs typeface="Arial" pitchFamily="34" charset="0"/>
        </a:defRPr>
      </a:lvl5pPr>
      <a:lvl6pPr marL="457200" algn="l" rtl="0" fontAlgn="base">
        <a:spcBef>
          <a:spcPct val="0"/>
        </a:spcBef>
        <a:spcAft>
          <a:spcPct val="0"/>
        </a:spcAft>
        <a:defRPr sz="2400" b="1">
          <a:solidFill>
            <a:schemeClr val="tx1"/>
          </a:solidFill>
          <a:latin typeface="楷体_GB2312" pitchFamily="49" charset="-122"/>
          <a:ea typeface="楷体_GB2312" pitchFamily="49" charset="-122"/>
          <a:cs typeface="Arial" pitchFamily="34" charset="0"/>
        </a:defRPr>
      </a:lvl6pPr>
      <a:lvl7pPr marL="914400" algn="l" rtl="0" fontAlgn="base">
        <a:spcBef>
          <a:spcPct val="0"/>
        </a:spcBef>
        <a:spcAft>
          <a:spcPct val="0"/>
        </a:spcAft>
        <a:defRPr sz="2400" b="1">
          <a:solidFill>
            <a:schemeClr val="tx1"/>
          </a:solidFill>
          <a:latin typeface="楷体_GB2312" pitchFamily="49" charset="-122"/>
          <a:ea typeface="楷体_GB2312" pitchFamily="49" charset="-122"/>
          <a:cs typeface="Arial" pitchFamily="34" charset="0"/>
        </a:defRPr>
      </a:lvl7pPr>
      <a:lvl8pPr marL="1371600" algn="l" rtl="0" fontAlgn="base">
        <a:spcBef>
          <a:spcPct val="0"/>
        </a:spcBef>
        <a:spcAft>
          <a:spcPct val="0"/>
        </a:spcAft>
        <a:defRPr sz="2400" b="1">
          <a:solidFill>
            <a:schemeClr val="tx1"/>
          </a:solidFill>
          <a:latin typeface="楷体_GB2312" pitchFamily="49" charset="-122"/>
          <a:ea typeface="楷体_GB2312" pitchFamily="49" charset="-122"/>
          <a:cs typeface="Arial" pitchFamily="34" charset="0"/>
        </a:defRPr>
      </a:lvl8pPr>
      <a:lvl9pPr marL="1828800" algn="l" rtl="0" fontAlgn="base">
        <a:spcBef>
          <a:spcPct val="0"/>
        </a:spcBef>
        <a:spcAft>
          <a:spcPct val="0"/>
        </a:spcAft>
        <a:defRPr sz="2400" b="1">
          <a:solidFill>
            <a:schemeClr val="tx1"/>
          </a:solidFill>
          <a:latin typeface="楷体_GB2312" pitchFamily="49" charset="-122"/>
          <a:ea typeface="楷体_GB2312" pitchFamily="49" charset="-122"/>
          <a:cs typeface="Arial" pitchFamily="34" charset="0"/>
        </a:defRPr>
      </a:lvl9pPr>
    </p:titleStyle>
    <p:bodyStyle>
      <a:lvl1pPr marL="342900" indent="-342900" algn="l" rtl="0" eaLnBrk="0" fontAlgn="base" hangingPunct="0">
        <a:spcBef>
          <a:spcPct val="20000"/>
        </a:spcBef>
        <a:spcAft>
          <a:spcPct val="0"/>
        </a:spcAft>
        <a:buChar char="•"/>
        <a:defRPr sz="1600" b="1">
          <a:solidFill>
            <a:schemeClr val="tx1"/>
          </a:solidFill>
          <a:latin typeface="+mn-lt"/>
          <a:ea typeface="+mn-ea"/>
          <a:cs typeface="+mn-cs"/>
        </a:defRPr>
      </a:lvl1pPr>
      <a:lvl2pPr marL="457200" indent="-228600" algn="l" rtl="0" eaLnBrk="0" fontAlgn="base" hangingPunct="0">
        <a:spcBef>
          <a:spcPct val="20000"/>
        </a:spcBef>
        <a:spcAft>
          <a:spcPct val="0"/>
        </a:spcAft>
        <a:buClr>
          <a:schemeClr val="tx2"/>
        </a:buClr>
        <a:buChar char="•"/>
        <a:defRPr sz="1600">
          <a:solidFill>
            <a:schemeClr val="tx1"/>
          </a:solidFill>
          <a:latin typeface="+mn-lt"/>
          <a:ea typeface="+mn-ea"/>
          <a:cs typeface="+mn-cs"/>
        </a:defRPr>
      </a:lvl2pPr>
      <a:lvl3pPr marL="914400" indent="-228600" algn="l" rtl="0" eaLnBrk="0" fontAlgn="base" hangingPunct="0">
        <a:spcBef>
          <a:spcPct val="20000"/>
        </a:spcBef>
        <a:spcAft>
          <a:spcPct val="0"/>
        </a:spcAft>
        <a:buClr>
          <a:schemeClr val="tx2"/>
        </a:buClr>
        <a:buFont typeface="Arial" pitchFamily="34" charset="0"/>
        <a:buChar char="–"/>
        <a:defRPr sz="1600">
          <a:solidFill>
            <a:schemeClr val="tx1"/>
          </a:solidFill>
          <a:latin typeface="+mn-lt"/>
          <a:ea typeface="+mn-ea"/>
          <a:cs typeface="+mn-cs"/>
        </a:defRPr>
      </a:lvl3pPr>
      <a:lvl4pPr marL="1376363" indent="-233363" algn="l" rtl="0" eaLnBrk="0" fontAlgn="base" hangingPunct="0">
        <a:spcBef>
          <a:spcPct val="20000"/>
        </a:spcBef>
        <a:spcAft>
          <a:spcPct val="0"/>
        </a:spcAft>
        <a:buClr>
          <a:schemeClr val="tx2"/>
        </a:buClr>
        <a:buFont typeface="Arial" pitchFamily="34" charset="0"/>
        <a:buChar char="–"/>
        <a:defRPr sz="1600">
          <a:solidFill>
            <a:schemeClr val="tx1"/>
          </a:solidFill>
          <a:latin typeface="+mn-lt"/>
          <a:ea typeface="+mn-ea"/>
          <a:cs typeface="+mn-cs"/>
        </a:defRPr>
      </a:lvl4pPr>
      <a:lvl5pPr marL="2058988" indent="-230188" algn="l" rtl="0" eaLnBrk="0" fontAlgn="base" hangingPunct="0">
        <a:spcBef>
          <a:spcPct val="20000"/>
        </a:spcBef>
        <a:spcAft>
          <a:spcPct val="0"/>
        </a:spcAft>
        <a:buClr>
          <a:schemeClr val="tx2"/>
        </a:buClr>
        <a:buFont typeface="Arial" pitchFamily="34" charset="0"/>
        <a:buChar char="–"/>
        <a:defRPr sz="1600">
          <a:solidFill>
            <a:schemeClr val="tx1"/>
          </a:solidFill>
          <a:latin typeface="+mn-lt"/>
          <a:ea typeface="+mn-ea"/>
          <a:cs typeface="+mn-cs"/>
        </a:defRPr>
      </a:lvl5pPr>
      <a:lvl6pPr marL="2516188" indent="-230188" algn="l" rtl="0" fontAlgn="base">
        <a:spcBef>
          <a:spcPct val="20000"/>
        </a:spcBef>
        <a:spcAft>
          <a:spcPct val="0"/>
        </a:spcAft>
        <a:buClr>
          <a:schemeClr val="tx2"/>
        </a:buClr>
        <a:buFont typeface="Arial" pitchFamily="34" charset="0"/>
        <a:buChar char="–"/>
        <a:defRPr sz="1600">
          <a:solidFill>
            <a:schemeClr val="tx1"/>
          </a:solidFill>
          <a:latin typeface="+mn-lt"/>
          <a:ea typeface="+mn-ea"/>
          <a:cs typeface="+mn-cs"/>
        </a:defRPr>
      </a:lvl6pPr>
      <a:lvl7pPr marL="2973388" indent="-230188" algn="l" rtl="0" fontAlgn="base">
        <a:spcBef>
          <a:spcPct val="20000"/>
        </a:spcBef>
        <a:spcAft>
          <a:spcPct val="0"/>
        </a:spcAft>
        <a:buClr>
          <a:schemeClr val="tx2"/>
        </a:buClr>
        <a:buFont typeface="Arial" pitchFamily="34" charset="0"/>
        <a:buChar char="–"/>
        <a:defRPr sz="1600">
          <a:solidFill>
            <a:schemeClr val="tx1"/>
          </a:solidFill>
          <a:latin typeface="+mn-lt"/>
          <a:ea typeface="+mn-ea"/>
          <a:cs typeface="+mn-cs"/>
        </a:defRPr>
      </a:lvl7pPr>
      <a:lvl8pPr marL="3430588" indent="-230188" algn="l" rtl="0" fontAlgn="base">
        <a:spcBef>
          <a:spcPct val="20000"/>
        </a:spcBef>
        <a:spcAft>
          <a:spcPct val="0"/>
        </a:spcAft>
        <a:buClr>
          <a:schemeClr val="tx2"/>
        </a:buClr>
        <a:buFont typeface="Arial" pitchFamily="34" charset="0"/>
        <a:buChar char="–"/>
        <a:defRPr sz="1600">
          <a:solidFill>
            <a:schemeClr val="tx1"/>
          </a:solidFill>
          <a:latin typeface="+mn-lt"/>
          <a:ea typeface="+mn-ea"/>
          <a:cs typeface="+mn-cs"/>
        </a:defRPr>
      </a:lvl8pPr>
      <a:lvl9pPr marL="3887788" indent="-230188" algn="l" rtl="0" fontAlgn="base">
        <a:spcBef>
          <a:spcPct val="20000"/>
        </a:spcBef>
        <a:spcAft>
          <a:spcPct val="0"/>
        </a:spcAft>
        <a:buClr>
          <a:schemeClr val="tx2"/>
        </a:buClr>
        <a:buFont typeface="Arial" pitchFamily="34"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978" name="标题占位符 1"/>
          <p:cNvSpPr>
            <a:spLocks noGrp="1"/>
          </p:cNvSpPr>
          <p:nvPr>
            <p:ph type="title"/>
          </p:nvPr>
        </p:nvSpPr>
        <p:spPr bwMode="auto">
          <a:xfrm>
            <a:off x="609600" y="274638"/>
            <a:ext cx="10972800" cy="114300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48979" name="文本占位符 2"/>
          <p:cNvSpPr>
            <a:spLocks noGrp="1"/>
          </p:cNvSpPr>
          <p:nvPr>
            <p:ph type="body" idx="1"/>
          </p:nvPr>
        </p:nvSpPr>
        <p:spPr bwMode="auto">
          <a:xfrm>
            <a:off x="609600" y="1600201"/>
            <a:ext cx="109728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48980"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ea typeface="+mn-ea"/>
              </a:defRPr>
            </a:lvl1pPr>
          </a:lstStyle>
          <a:p>
            <a:r>
              <a:rPr lang="en-US" altLang="zh-CN" smtClean="0"/>
              <a:t>HotNets 2012</a:t>
            </a:r>
            <a:endParaRPr lang="zh-CN" altLang="en-US"/>
          </a:p>
        </p:txBody>
      </p:sp>
      <p:sp>
        <p:nvSpPr>
          <p:cNvPr id="1048981"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endParaRPr lang="zh-CN" altLang="en-US"/>
          </a:p>
        </p:txBody>
      </p:sp>
      <p:sp>
        <p:nvSpPr>
          <p:cNvPr id="1048982"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ea typeface="+mn-ea"/>
              </a:defRPr>
            </a:lvl1pPr>
          </a:lstStyle>
          <a:p>
            <a:fld id="{A33BD18D-C0E9-4504-9440-C18781EDD45D}" type="slidenum">
              <a:rPr lang="zh-CN" altLang="en-US"/>
              <a:t>‹#›</a:t>
            </a:fld>
            <a:endParaRPr lang="zh-CN" altLang="en-US"/>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8993" name="Rectangle 2"/>
          <p:cNvSpPr>
            <a:spLocks noGrp="1" noChangeArrowheads="1"/>
          </p:cNvSpPr>
          <p:nvPr>
            <p:ph type="title"/>
          </p:nvPr>
        </p:nvSpPr>
        <p:spPr bwMode="auto">
          <a:xfrm>
            <a:off x="563034" y="163513"/>
            <a:ext cx="11065933" cy="831850"/>
          </a:xfrm>
          <a:prstGeom prst="rect">
            <a:avLst/>
          </a:prstGeom>
          <a:noFill/>
          <a:ln w="9525" algn="ctr">
            <a:noFill/>
            <a:miter lim="800000"/>
            <a:headEnd/>
            <a:tailEnd/>
          </a:ln>
        </p:spPr>
        <p:txBody>
          <a:bodyPr vert="horz" wrap="square" lIns="0" tIns="45713" rIns="0" bIns="45713" numCol="1" anchor="b" anchorCtr="0" compatLnSpc="1">
            <a:prstTxWarp prst="textNoShape">
              <a:avLst/>
            </a:prstTxWarp>
          </a:bodyPr>
          <a:lstStyle/>
          <a:p>
            <a:pPr lvl="0"/>
            <a:r>
              <a:rPr lang="en-US" altLang="zh-CN"/>
              <a:t>Slide title</a:t>
            </a:r>
          </a:p>
        </p:txBody>
      </p:sp>
      <p:sp>
        <p:nvSpPr>
          <p:cNvPr id="1048994" name="Rectangle 3"/>
          <p:cNvSpPr>
            <a:spLocks noGrp="1" noChangeArrowheads="1"/>
          </p:cNvSpPr>
          <p:nvPr>
            <p:ph type="body" idx="1"/>
          </p:nvPr>
        </p:nvSpPr>
        <p:spPr bwMode="auto">
          <a:xfrm>
            <a:off x="563034" y="1506538"/>
            <a:ext cx="11065933" cy="4589462"/>
          </a:xfrm>
          <a:prstGeom prst="rect">
            <a:avLst/>
          </a:prstGeom>
          <a:noFill/>
          <a:ln w="9525" algn="ctr">
            <a:noFill/>
            <a:miter lim="800000"/>
            <a:headEnd/>
            <a:tailEnd/>
          </a:ln>
        </p:spPr>
        <p:txBody>
          <a:bodyPr vert="horz" wrap="square" lIns="0" tIns="0" rIns="0" bIns="0" numCol="1" anchor="t" anchorCtr="0" compatLnSpc="1">
            <a:prstTxWarp prst="textNoShape">
              <a:avLst/>
            </a:prstTxWarp>
          </a:bodyPr>
          <a:lstStyle/>
          <a:p>
            <a:pPr lvl="0"/>
            <a:r>
              <a:rPr lang="en-US" altLang="zh-CN"/>
              <a:t>Body text</a:t>
            </a:r>
          </a:p>
          <a:p>
            <a:pPr lvl="1"/>
            <a:r>
              <a:rPr lang="en-US" altLang="zh-CN"/>
              <a:t>First level</a:t>
            </a:r>
          </a:p>
          <a:p>
            <a:pPr lvl="2"/>
            <a:r>
              <a:rPr lang="en-US" altLang="zh-CN"/>
              <a:t>Second level</a:t>
            </a:r>
          </a:p>
          <a:p>
            <a:pPr lvl="3"/>
            <a:r>
              <a:rPr lang="en-US" altLang="zh-CN"/>
              <a:t>Third level</a:t>
            </a:r>
          </a:p>
          <a:p>
            <a:pPr lvl="4"/>
            <a:r>
              <a:rPr lang="en-US" altLang="zh-CN"/>
              <a:t>Quotation level</a:t>
            </a:r>
          </a:p>
        </p:txBody>
      </p:sp>
      <p:sp>
        <p:nvSpPr>
          <p:cNvPr id="1048995" name="Text Box 4"/>
          <p:cNvSpPr txBox="1">
            <a:spLocks noChangeArrowheads="1"/>
          </p:cNvSpPr>
          <p:nvPr/>
        </p:nvSpPr>
        <p:spPr bwMode="auto">
          <a:xfrm>
            <a:off x="11394018" y="6553200"/>
            <a:ext cx="234949" cy="133350"/>
          </a:xfrm>
          <a:prstGeom prst="rect">
            <a:avLst/>
          </a:prstGeom>
          <a:noFill/>
          <a:ln w="9525" algn="ctr">
            <a:noFill/>
            <a:miter lim="800000"/>
            <a:headEnd/>
            <a:tailEnd/>
          </a:ln>
          <a:effectLst/>
        </p:spPr>
        <p:txBody>
          <a:bodyPr wrap="none" lIns="0" tIns="0" rIns="0" bIns="0"/>
          <a:lstStyle/>
          <a:p>
            <a:pPr algn="r" fontAlgn="base">
              <a:spcBef>
                <a:spcPct val="0"/>
              </a:spcBef>
              <a:spcAft>
                <a:spcPct val="0"/>
              </a:spcAft>
            </a:pPr>
            <a:fld id="{22A54AD8-5C99-4471-AA3A-6D5002DBC86E}" type="slidenum">
              <a:rPr lang="en-US" altLang="zh-CN" sz="1200">
                <a:solidFill>
                  <a:srgbClr val="000000"/>
                </a:solidFill>
              </a:rPr>
              <a:pPr algn="r" fontAlgn="base">
                <a:spcBef>
                  <a:spcPct val="0"/>
                </a:spcBef>
                <a:spcAft>
                  <a:spcPct val="0"/>
                </a:spcAft>
              </a:pPr>
              <a:t>‹#›</a:t>
            </a:fld>
            <a:endParaRPr lang="en-US" altLang="zh-CN" sz="1200">
              <a:solidFill>
                <a:srgbClr val="000000"/>
              </a:solidFill>
            </a:endParaRPr>
          </a:p>
        </p:txBody>
      </p:sp>
      <p:sp>
        <p:nvSpPr>
          <p:cNvPr id="1048996" name="Line 5"/>
          <p:cNvSpPr>
            <a:spLocks noChangeShapeType="1"/>
          </p:cNvSpPr>
          <p:nvPr/>
        </p:nvSpPr>
        <p:spPr bwMode="auto">
          <a:xfrm flipH="1">
            <a:off x="0" y="1003300"/>
            <a:ext cx="12192000" cy="0"/>
          </a:xfrm>
          <a:prstGeom prst="line">
            <a:avLst/>
          </a:prstGeom>
          <a:noFill/>
          <a:ln w="28575">
            <a:solidFill>
              <a:schemeClr val="tx2"/>
            </a:solidFill>
            <a:round/>
            <a:headEnd/>
            <a:tailEnd/>
          </a:ln>
          <a:effectLst>
            <a:outerShdw dist="25400" dir="5400000" algn="ctr" rotWithShape="0">
              <a:schemeClr val="folHlink"/>
            </a:outerShdw>
          </a:effectLst>
        </p:spPr>
        <p:txBody>
          <a:bodyPr/>
          <a:lstStyle/>
          <a:p>
            <a:pPr algn="ctr" eaLnBrk="0" fontAlgn="base" hangingPunct="0">
              <a:spcBef>
                <a:spcPct val="0"/>
              </a:spcBef>
              <a:spcAft>
                <a:spcPct val="0"/>
              </a:spcAft>
              <a:buFont typeface="Wingdings" pitchFamily="2" charset="2"/>
              <a:buNone/>
            </a:pPr>
            <a:endParaRPr lang="zh-CN" altLang="en-US" sz="2000">
              <a:solidFill>
                <a:srgbClr val="000000"/>
              </a:solidFill>
              <a:ea typeface="楷体_GB2312" pitchFamily="49" charset="-122"/>
            </a:endParaRPr>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hf sldNum="0" hdr="0" ftr="0" dt="0"/>
  <p:txStyles>
    <p:titleStyle>
      <a:lvl1pPr algn="l" rtl="0" eaLnBrk="0" fontAlgn="base" hangingPunct="0">
        <a:spcBef>
          <a:spcPct val="0"/>
        </a:spcBef>
        <a:spcAft>
          <a:spcPct val="0"/>
        </a:spcAft>
        <a:defRPr sz="2400" b="1">
          <a:solidFill>
            <a:schemeClr val="tx1"/>
          </a:solidFill>
          <a:latin typeface="+mj-lt"/>
          <a:ea typeface="+mj-ea"/>
          <a:cs typeface="+mj-cs"/>
        </a:defRPr>
      </a:lvl1pPr>
      <a:lvl2pPr algn="l" rtl="0" eaLnBrk="0" fontAlgn="base" hangingPunct="0">
        <a:spcBef>
          <a:spcPct val="0"/>
        </a:spcBef>
        <a:spcAft>
          <a:spcPct val="0"/>
        </a:spcAft>
        <a:defRPr sz="2400" b="1">
          <a:solidFill>
            <a:schemeClr val="tx1"/>
          </a:solidFill>
          <a:latin typeface="楷体_GB2312" pitchFamily="49" charset="-122"/>
          <a:ea typeface="楷体_GB2312" pitchFamily="49" charset="-122"/>
          <a:cs typeface="Arial" pitchFamily="34" charset="0"/>
        </a:defRPr>
      </a:lvl2pPr>
      <a:lvl3pPr algn="l" rtl="0" eaLnBrk="0" fontAlgn="base" hangingPunct="0">
        <a:spcBef>
          <a:spcPct val="0"/>
        </a:spcBef>
        <a:spcAft>
          <a:spcPct val="0"/>
        </a:spcAft>
        <a:defRPr sz="2400" b="1">
          <a:solidFill>
            <a:schemeClr val="tx1"/>
          </a:solidFill>
          <a:latin typeface="楷体_GB2312" pitchFamily="49" charset="-122"/>
          <a:ea typeface="楷体_GB2312" pitchFamily="49" charset="-122"/>
          <a:cs typeface="Arial" pitchFamily="34" charset="0"/>
        </a:defRPr>
      </a:lvl3pPr>
      <a:lvl4pPr algn="l" rtl="0" eaLnBrk="0" fontAlgn="base" hangingPunct="0">
        <a:spcBef>
          <a:spcPct val="0"/>
        </a:spcBef>
        <a:spcAft>
          <a:spcPct val="0"/>
        </a:spcAft>
        <a:defRPr sz="2400" b="1">
          <a:solidFill>
            <a:schemeClr val="tx1"/>
          </a:solidFill>
          <a:latin typeface="楷体_GB2312" pitchFamily="49" charset="-122"/>
          <a:ea typeface="楷体_GB2312" pitchFamily="49" charset="-122"/>
          <a:cs typeface="Arial" pitchFamily="34" charset="0"/>
        </a:defRPr>
      </a:lvl4pPr>
      <a:lvl5pPr algn="l" rtl="0" eaLnBrk="0" fontAlgn="base" hangingPunct="0">
        <a:spcBef>
          <a:spcPct val="0"/>
        </a:spcBef>
        <a:spcAft>
          <a:spcPct val="0"/>
        </a:spcAft>
        <a:defRPr sz="2400" b="1">
          <a:solidFill>
            <a:schemeClr val="tx1"/>
          </a:solidFill>
          <a:latin typeface="楷体_GB2312" pitchFamily="49" charset="-122"/>
          <a:ea typeface="楷体_GB2312" pitchFamily="49" charset="-122"/>
          <a:cs typeface="Arial" pitchFamily="34" charset="0"/>
        </a:defRPr>
      </a:lvl5pPr>
      <a:lvl6pPr marL="457200" algn="l" rtl="0" fontAlgn="base">
        <a:spcBef>
          <a:spcPct val="0"/>
        </a:spcBef>
        <a:spcAft>
          <a:spcPct val="0"/>
        </a:spcAft>
        <a:defRPr sz="2400" b="1">
          <a:solidFill>
            <a:schemeClr val="tx1"/>
          </a:solidFill>
          <a:latin typeface="楷体_GB2312" pitchFamily="49" charset="-122"/>
          <a:ea typeface="楷体_GB2312" pitchFamily="49" charset="-122"/>
          <a:cs typeface="Arial" pitchFamily="34" charset="0"/>
        </a:defRPr>
      </a:lvl6pPr>
      <a:lvl7pPr marL="914400" algn="l" rtl="0" fontAlgn="base">
        <a:spcBef>
          <a:spcPct val="0"/>
        </a:spcBef>
        <a:spcAft>
          <a:spcPct val="0"/>
        </a:spcAft>
        <a:defRPr sz="2400" b="1">
          <a:solidFill>
            <a:schemeClr val="tx1"/>
          </a:solidFill>
          <a:latin typeface="楷体_GB2312" pitchFamily="49" charset="-122"/>
          <a:ea typeface="楷体_GB2312" pitchFamily="49" charset="-122"/>
          <a:cs typeface="Arial" pitchFamily="34" charset="0"/>
        </a:defRPr>
      </a:lvl7pPr>
      <a:lvl8pPr marL="1371600" algn="l" rtl="0" fontAlgn="base">
        <a:spcBef>
          <a:spcPct val="0"/>
        </a:spcBef>
        <a:spcAft>
          <a:spcPct val="0"/>
        </a:spcAft>
        <a:defRPr sz="2400" b="1">
          <a:solidFill>
            <a:schemeClr val="tx1"/>
          </a:solidFill>
          <a:latin typeface="楷体_GB2312" pitchFamily="49" charset="-122"/>
          <a:ea typeface="楷体_GB2312" pitchFamily="49" charset="-122"/>
          <a:cs typeface="Arial" pitchFamily="34" charset="0"/>
        </a:defRPr>
      </a:lvl8pPr>
      <a:lvl9pPr marL="1828800" algn="l" rtl="0" fontAlgn="base">
        <a:spcBef>
          <a:spcPct val="0"/>
        </a:spcBef>
        <a:spcAft>
          <a:spcPct val="0"/>
        </a:spcAft>
        <a:defRPr sz="2400" b="1">
          <a:solidFill>
            <a:schemeClr val="tx1"/>
          </a:solidFill>
          <a:latin typeface="楷体_GB2312" pitchFamily="49" charset="-122"/>
          <a:ea typeface="楷体_GB2312" pitchFamily="49" charset="-122"/>
          <a:cs typeface="Arial" pitchFamily="34" charset="0"/>
        </a:defRPr>
      </a:lvl9pPr>
    </p:titleStyle>
    <p:bodyStyle>
      <a:lvl1pPr marL="342900" indent="-342900" algn="l" rtl="0" eaLnBrk="0" fontAlgn="base" hangingPunct="0">
        <a:spcBef>
          <a:spcPct val="20000"/>
        </a:spcBef>
        <a:spcAft>
          <a:spcPct val="0"/>
        </a:spcAft>
        <a:buChar char="•"/>
        <a:defRPr sz="1600" b="1">
          <a:solidFill>
            <a:schemeClr val="tx1"/>
          </a:solidFill>
          <a:latin typeface="+mn-lt"/>
          <a:ea typeface="+mn-ea"/>
          <a:cs typeface="+mn-cs"/>
        </a:defRPr>
      </a:lvl1pPr>
      <a:lvl2pPr marL="457200" indent="-228600" algn="l" rtl="0" eaLnBrk="0" fontAlgn="base" hangingPunct="0">
        <a:spcBef>
          <a:spcPct val="20000"/>
        </a:spcBef>
        <a:spcAft>
          <a:spcPct val="0"/>
        </a:spcAft>
        <a:buClr>
          <a:schemeClr val="tx2"/>
        </a:buClr>
        <a:buChar char="•"/>
        <a:defRPr sz="1600">
          <a:solidFill>
            <a:schemeClr val="tx1"/>
          </a:solidFill>
          <a:latin typeface="+mn-lt"/>
          <a:ea typeface="+mn-ea"/>
          <a:cs typeface="+mn-cs"/>
        </a:defRPr>
      </a:lvl2pPr>
      <a:lvl3pPr marL="914400" indent="-228600" algn="l" rtl="0" eaLnBrk="0" fontAlgn="base" hangingPunct="0">
        <a:spcBef>
          <a:spcPct val="20000"/>
        </a:spcBef>
        <a:spcAft>
          <a:spcPct val="0"/>
        </a:spcAft>
        <a:buClr>
          <a:schemeClr val="tx2"/>
        </a:buClr>
        <a:buFont typeface="Arial" pitchFamily="34" charset="0"/>
        <a:buChar char="–"/>
        <a:defRPr sz="1600">
          <a:solidFill>
            <a:schemeClr val="tx1"/>
          </a:solidFill>
          <a:latin typeface="+mn-lt"/>
          <a:ea typeface="+mn-ea"/>
          <a:cs typeface="+mn-cs"/>
        </a:defRPr>
      </a:lvl3pPr>
      <a:lvl4pPr marL="1376363" indent="-233363" algn="l" rtl="0" eaLnBrk="0" fontAlgn="base" hangingPunct="0">
        <a:spcBef>
          <a:spcPct val="20000"/>
        </a:spcBef>
        <a:spcAft>
          <a:spcPct val="0"/>
        </a:spcAft>
        <a:buClr>
          <a:schemeClr val="tx2"/>
        </a:buClr>
        <a:buFont typeface="Arial" pitchFamily="34" charset="0"/>
        <a:buChar char="–"/>
        <a:defRPr sz="1600">
          <a:solidFill>
            <a:schemeClr val="tx1"/>
          </a:solidFill>
          <a:latin typeface="+mn-lt"/>
          <a:ea typeface="+mn-ea"/>
          <a:cs typeface="+mn-cs"/>
        </a:defRPr>
      </a:lvl4pPr>
      <a:lvl5pPr marL="2058988" indent="-230188" algn="l" rtl="0" eaLnBrk="0" fontAlgn="base" hangingPunct="0">
        <a:spcBef>
          <a:spcPct val="20000"/>
        </a:spcBef>
        <a:spcAft>
          <a:spcPct val="0"/>
        </a:spcAft>
        <a:buClr>
          <a:schemeClr val="tx2"/>
        </a:buClr>
        <a:buFont typeface="Arial" pitchFamily="34" charset="0"/>
        <a:buChar char="–"/>
        <a:defRPr sz="1600">
          <a:solidFill>
            <a:schemeClr val="tx1"/>
          </a:solidFill>
          <a:latin typeface="+mn-lt"/>
          <a:ea typeface="+mn-ea"/>
          <a:cs typeface="+mn-cs"/>
        </a:defRPr>
      </a:lvl5pPr>
      <a:lvl6pPr marL="2516188" indent="-230188" algn="l" rtl="0" fontAlgn="base">
        <a:spcBef>
          <a:spcPct val="20000"/>
        </a:spcBef>
        <a:spcAft>
          <a:spcPct val="0"/>
        </a:spcAft>
        <a:buClr>
          <a:schemeClr val="tx2"/>
        </a:buClr>
        <a:buFont typeface="Arial" pitchFamily="34" charset="0"/>
        <a:buChar char="–"/>
        <a:defRPr sz="1600">
          <a:solidFill>
            <a:schemeClr val="tx1"/>
          </a:solidFill>
          <a:latin typeface="+mn-lt"/>
          <a:ea typeface="+mn-ea"/>
          <a:cs typeface="+mn-cs"/>
        </a:defRPr>
      </a:lvl6pPr>
      <a:lvl7pPr marL="2973388" indent="-230188" algn="l" rtl="0" fontAlgn="base">
        <a:spcBef>
          <a:spcPct val="20000"/>
        </a:spcBef>
        <a:spcAft>
          <a:spcPct val="0"/>
        </a:spcAft>
        <a:buClr>
          <a:schemeClr val="tx2"/>
        </a:buClr>
        <a:buFont typeface="Arial" pitchFamily="34" charset="0"/>
        <a:buChar char="–"/>
        <a:defRPr sz="1600">
          <a:solidFill>
            <a:schemeClr val="tx1"/>
          </a:solidFill>
          <a:latin typeface="+mn-lt"/>
          <a:ea typeface="+mn-ea"/>
          <a:cs typeface="+mn-cs"/>
        </a:defRPr>
      </a:lvl7pPr>
      <a:lvl8pPr marL="3430588" indent="-230188" algn="l" rtl="0" fontAlgn="base">
        <a:spcBef>
          <a:spcPct val="20000"/>
        </a:spcBef>
        <a:spcAft>
          <a:spcPct val="0"/>
        </a:spcAft>
        <a:buClr>
          <a:schemeClr val="tx2"/>
        </a:buClr>
        <a:buFont typeface="Arial" pitchFamily="34" charset="0"/>
        <a:buChar char="–"/>
        <a:defRPr sz="1600">
          <a:solidFill>
            <a:schemeClr val="tx1"/>
          </a:solidFill>
          <a:latin typeface="+mn-lt"/>
          <a:ea typeface="+mn-ea"/>
          <a:cs typeface="+mn-cs"/>
        </a:defRPr>
      </a:lvl8pPr>
      <a:lvl9pPr marL="3887788" indent="-230188" algn="l" rtl="0" fontAlgn="base">
        <a:spcBef>
          <a:spcPct val="20000"/>
        </a:spcBef>
        <a:spcAft>
          <a:spcPct val="0"/>
        </a:spcAft>
        <a:buClr>
          <a:schemeClr val="tx2"/>
        </a:buClr>
        <a:buFont typeface="Arial" pitchFamily="34" charset="0"/>
        <a:buChar char="–"/>
        <a:defRPr sz="16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pic>
        <p:nvPicPr>
          <p:cNvPr id="7" name="Picture 79" descr="dd"/>
          <p:cNvPicPr>
            <a:picLocks noChangeAspect="1" noChangeArrowheads="1"/>
          </p:cNvPicPr>
          <p:nvPr userDrawn="1"/>
        </p:nvPicPr>
        <p:blipFill>
          <a:blip r:embed="rId13" cstate="print"/>
          <a:srcRect/>
          <a:stretch>
            <a:fillRect/>
          </a:stretch>
        </p:blipFill>
        <p:spPr bwMode="auto">
          <a:xfrm>
            <a:off x="0" y="6325362"/>
            <a:ext cx="12192000" cy="530225"/>
          </a:xfrm>
          <a:prstGeom prst="rect">
            <a:avLst/>
          </a:prstGeom>
          <a:noFill/>
          <a:ln w="9525">
            <a:noFill/>
            <a:miter lim="800000"/>
            <a:headEnd/>
            <a:tailEnd/>
          </a:ln>
        </p:spPr>
      </p:pic>
      <p:pic>
        <p:nvPicPr>
          <p:cNvPr id="8" name="Picture 9" descr="8"/>
          <p:cNvPicPr>
            <a:picLocks noChangeAspect="1" noChangeArrowheads="1"/>
          </p:cNvPicPr>
          <p:nvPr userDrawn="1"/>
        </p:nvPicPr>
        <p:blipFill>
          <a:blip r:embed="rId14" cstate="print"/>
          <a:srcRect/>
          <a:stretch>
            <a:fillRect/>
          </a:stretch>
        </p:blipFill>
        <p:spPr bwMode="auto">
          <a:xfrm>
            <a:off x="9984432" y="6460299"/>
            <a:ext cx="1311275" cy="260350"/>
          </a:xfrm>
          <a:prstGeom prst="rect">
            <a:avLst/>
          </a:prstGeom>
          <a:noFill/>
          <a:ln w="9525">
            <a:noFill/>
            <a:miter lim="800000"/>
            <a:headEnd/>
            <a:tailEnd/>
          </a:ln>
        </p:spPr>
      </p:pic>
      <p:sp>
        <p:nvSpPr>
          <p:cNvPr id="9" name="Text Box 8"/>
          <p:cNvSpPr txBox="1">
            <a:spLocks noChangeArrowheads="1"/>
          </p:cNvSpPr>
          <p:nvPr userDrawn="1"/>
        </p:nvSpPr>
        <p:spPr bwMode="auto">
          <a:xfrm>
            <a:off x="689198" y="6534471"/>
            <a:ext cx="2532326" cy="184666"/>
          </a:xfrm>
          <a:prstGeom prst="rect">
            <a:avLst/>
          </a:prstGeom>
          <a:noFill/>
          <a:ln>
            <a:noFill/>
          </a:ln>
          <a:extLst/>
        </p:spPr>
        <p:txBody>
          <a:bodyPr wrap="none" lIns="0" tIns="0" rIns="80103" bIns="0">
            <a:spAutoFit/>
          </a:bodyPr>
          <a:lstStyle>
            <a:lvl1pPr defTabSz="801688" eaLnBrk="0" hangingPunct="0">
              <a:defRPr>
                <a:solidFill>
                  <a:schemeClr val="tx1"/>
                </a:solidFill>
                <a:latin typeface="Calibri" pitchFamily="34" charset="0"/>
                <a:ea typeface="宋体" pitchFamily="2" charset="-122"/>
              </a:defRPr>
            </a:lvl1pPr>
            <a:lvl2pPr marL="742950" indent="-285750" defTabSz="801688" eaLnBrk="0" hangingPunct="0">
              <a:defRPr>
                <a:solidFill>
                  <a:schemeClr val="tx1"/>
                </a:solidFill>
                <a:latin typeface="Calibri" pitchFamily="34" charset="0"/>
                <a:ea typeface="宋体" pitchFamily="2" charset="-122"/>
              </a:defRPr>
            </a:lvl2pPr>
            <a:lvl3pPr marL="1143000" indent="-228600" defTabSz="801688" eaLnBrk="0" hangingPunct="0">
              <a:defRPr>
                <a:solidFill>
                  <a:schemeClr val="tx1"/>
                </a:solidFill>
                <a:latin typeface="Calibri" pitchFamily="34" charset="0"/>
                <a:ea typeface="宋体" pitchFamily="2" charset="-122"/>
              </a:defRPr>
            </a:lvl3pPr>
            <a:lvl4pPr marL="1600200" indent="-228600" defTabSz="801688" eaLnBrk="0" hangingPunct="0">
              <a:defRPr>
                <a:solidFill>
                  <a:schemeClr val="tx1"/>
                </a:solidFill>
                <a:latin typeface="Calibri" pitchFamily="34" charset="0"/>
                <a:ea typeface="宋体" pitchFamily="2" charset="-122"/>
              </a:defRPr>
            </a:lvl4pPr>
            <a:lvl5pPr marL="2057400" indent="-228600" defTabSz="801688" eaLnBrk="0" hangingPunct="0">
              <a:defRPr>
                <a:solidFill>
                  <a:schemeClr val="tx1"/>
                </a:solidFill>
                <a:latin typeface="Calibri" pitchFamily="34" charset="0"/>
                <a:ea typeface="宋体" pitchFamily="2" charset="-122"/>
              </a:defRPr>
            </a:lvl5pPr>
            <a:lvl6pPr marL="2514600" indent="-228600" defTabSz="801688"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801688"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801688"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801688" eaLnBrk="0" fontAlgn="base" hangingPunct="0">
              <a:spcBef>
                <a:spcPct val="0"/>
              </a:spcBef>
              <a:spcAft>
                <a:spcPct val="0"/>
              </a:spcAft>
              <a:defRPr>
                <a:solidFill>
                  <a:schemeClr val="tx1"/>
                </a:solidFill>
                <a:latin typeface="Calibri" pitchFamily="34" charset="0"/>
                <a:ea typeface="宋体" pitchFamily="2" charset="-122"/>
              </a:defRPr>
            </a:lvl9pPr>
          </a:lstStyle>
          <a:p>
            <a:pPr>
              <a:defRPr/>
            </a:pPr>
            <a:r>
              <a:rPr lang="en-US" altLang="zh-CN" sz="1200" dirty="0" smtClean="0">
                <a:latin typeface="FrutigerNext LT Bold" pitchFamily="34" charset="0"/>
                <a:ea typeface="MS PGothic" pitchFamily="34" charset="-128"/>
              </a:rPr>
              <a:t>HUAWEI TECHNOLOGIES CO., LTD.</a:t>
            </a:r>
          </a:p>
        </p:txBody>
      </p:sp>
      <p:sp>
        <p:nvSpPr>
          <p:cNvPr id="11" name="Rectangle 5"/>
          <p:cNvSpPr>
            <a:spLocks noChangeArrowheads="1"/>
          </p:cNvSpPr>
          <p:nvPr userDrawn="1"/>
        </p:nvSpPr>
        <p:spPr bwMode="auto">
          <a:xfrm>
            <a:off x="8904312" y="6578997"/>
            <a:ext cx="1803400" cy="306387"/>
          </a:xfrm>
          <a:prstGeom prst="rect">
            <a:avLst/>
          </a:prstGeom>
          <a:noFill/>
          <a:ln>
            <a:noFill/>
          </a:ln>
          <a:extLst/>
        </p:spPr>
        <p:txBody>
          <a:bodyPr lIns="0" tIns="0" rIns="0" bIns="0"/>
          <a:lstStyle/>
          <a:p>
            <a:pPr>
              <a:lnSpc>
                <a:spcPct val="85000"/>
              </a:lnSpc>
              <a:defRPr/>
            </a:pPr>
            <a:r>
              <a:rPr lang="de-DE" altLang="zh-CN" sz="1200" dirty="0">
                <a:solidFill>
                  <a:srgbClr val="000000"/>
                </a:solidFill>
                <a:latin typeface="FrutigerNext LT Bold" pitchFamily="34" charset="0"/>
                <a:ea typeface="MS PGothic" pitchFamily="34" charset="-128"/>
              </a:rPr>
              <a:t> </a:t>
            </a:r>
            <a:fld id="{D577959C-E91E-437F-AC05-F83E8C047747}" type="slidenum">
              <a:rPr lang="de-DE" altLang="zh-CN" sz="1200">
                <a:solidFill>
                  <a:srgbClr val="000000"/>
                </a:solidFill>
                <a:latin typeface="FrutigerNext LT Bold" pitchFamily="34" charset="0"/>
                <a:ea typeface="MS PGothic" pitchFamily="34" charset="-128"/>
              </a:rPr>
              <a:pPr>
                <a:lnSpc>
                  <a:spcPct val="85000"/>
                </a:lnSpc>
                <a:defRPr/>
              </a:pPr>
              <a:t>‹#›</a:t>
            </a:fld>
            <a:endParaRPr lang="en-GB" altLang="zh-CN" sz="1200" dirty="0">
              <a:solidFill>
                <a:srgbClr val="000000"/>
              </a:solidFill>
              <a:latin typeface="FrutigerNext LT Bold" pitchFamily="34" charset="0"/>
              <a:ea typeface="MS PGothic" pitchFamily="34" charset="-128"/>
            </a:endParaRPr>
          </a:p>
        </p:txBody>
      </p:sp>
    </p:spTree>
    <p:extLst>
      <p:ext uri="{BB962C8B-B14F-4D97-AF65-F5344CB8AC3E}">
        <p14:creationId xmlns:p14="http://schemas.microsoft.com/office/powerpoint/2010/main" val="254288900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iming>
    <p:tnLst>
      <p:par>
        <p:cTn id="1" dur="indefinite" restart="never" nodeType="tmRoot"/>
      </p:par>
    </p:tnLst>
  </p:timing>
  <p:hf sldNum="0" hdr="0" ftr="0" dt="0"/>
  <p:txStyles>
    <p:titleStyle>
      <a:lvl1pPr algn="ctr" defTabSz="914400" rtl="0" eaLnBrk="1" latinLnBrk="0" hangingPunct="1">
        <a:spcBef>
          <a:spcPct val="0"/>
        </a:spcBef>
        <a:buNone/>
        <a:defRPr sz="4200" kern="1200">
          <a:solidFill>
            <a:schemeClr val="accent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 Type="http://schemas.openxmlformats.org/officeDocument/2006/relationships/slideLayout" Target="../slideLayouts/slideLayout47.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jpeg"/><Relationship Id="rId9" Type="http://schemas.openxmlformats.org/officeDocument/2006/relationships/image" Target="../media/image11.png"/><Relationship Id="rId10"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8.png"/><Relationship Id="rId1" Type="http://schemas.openxmlformats.org/officeDocument/2006/relationships/slideLayout" Target="../slideLayouts/slideLayout4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1.xml"/><Relationship Id="rId3"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2.xml"/><Relationship Id="rId3"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4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4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5.xml"/><Relationship Id="rId3"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340.png"/><Relationship Id="rId5" Type="http://schemas.openxmlformats.org/officeDocument/2006/relationships/image" Target="../media/image350.png"/><Relationship Id="rId6" Type="http://schemas.openxmlformats.org/officeDocument/2006/relationships/image" Target="../media/image360.png"/><Relationship Id="rId1" Type="http://schemas.openxmlformats.org/officeDocument/2006/relationships/slideLayout" Target="../slideLayouts/slideLayout48.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380.png"/><Relationship Id="rId1" Type="http://schemas.openxmlformats.org/officeDocument/2006/relationships/slideLayout" Target="../slideLayouts/slideLayout4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48.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9.xml"/><Relationship Id="rId3"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5" Type="http://schemas.openxmlformats.org/officeDocument/2006/relationships/image" Target="../media/image20.jpe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 Id="rId1" Type="http://schemas.openxmlformats.org/officeDocument/2006/relationships/slideLayout" Target="../slideLayouts/slideLayout4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20.xml"/><Relationship Id="rId3" Type="http://schemas.openxmlformats.org/officeDocument/2006/relationships/image" Target="../media/image4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hyperlink" Target="mailto:li.tong@huawei.com" TargetMode="External"/><Relationship Id="rId4" Type="http://schemas.openxmlformats.org/officeDocument/2006/relationships/hyperlink" Target="https://leetong.weebly.com/" TargetMode="External"/><Relationship Id="rId5" Type="http://schemas.openxmlformats.org/officeDocument/2006/relationships/hyperlink" Target="http://www.thucsnet.org/hsr_mptcp.html" TargetMode="External"/><Relationship Id="rId1" Type="http://schemas.openxmlformats.org/officeDocument/2006/relationships/slideLayout" Target="../slideLayouts/slideLayout2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hyperlink" Target="http://www.wandoujia.com/apps/thu.kejiafan.mobinet" TargetMode="External"/><Relationship Id="rId3" Type="http://schemas.openxmlformats.org/officeDocument/2006/relationships/image" Target="../media/image5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4.xml"/><Relationship Id="rId3" Type="http://schemas.openxmlformats.org/officeDocument/2006/relationships/image" Target="../media/image5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5.xml"/><Relationship Id="rId3"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xml"/><Relationship Id="rId3"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48.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png"/><Relationship Id="rId1" Type="http://schemas.openxmlformats.org/officeDocument/2006/relationships/slideLayout" Target="../slideLayouts/slideLayout4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4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8.xml"/><Relationship Id="rId3"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4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19336" y="1163960"/>
            <a:ext cx="8640960" cy="1905000"/>
          </a:xfrm>
        </p:spPr>
        <p:txBody>
          <a:bodyPr>
            <a:noAutofit/>
          </a:bodyPr>
          <a:lstStyle/>
          <a:p>
            <a:r>
              <a:rPr lang="en-US" sz="2600" b="1" dirty="0">
                <a:solidFill>
                  <a:schemeClr val="bg1"/>
                </a:solidFill>
              </a:rPr>
              <a:t>A Measurement Study on Multi-path TCP with</a:t>
            </a:r>
            <a:br>
              <a:rPr lang="en-US" sz="2600" b="1" dirty="0">
                <a:solidFill>
                  <a:schemeClr val="bg1"/>
                </a:solidFill>
              </a:rPr>
            </a:br>
            <a:r>
              <a:rPr lang="en-US" sz="2600" b="1" dirty="0">
                <a:solidFill>
                  <a:schemeClr val="bg1"/>
                </a:solidFill>
              </a:rPr>
              <a:t>Multiple Cellular Carriers on High Speed Rails</a:t>
            </a:r>
          </a:p>
        </p:txBody>
      </p:sp>
      <mc:AlternateContent xmlns:mc="http://schemas.openxmlformats.org/markup-compatibility/2006" xmlns:a14="http://schemas.microsoft.com/office/drawing/2010/main">
        <mc:Choice Requires="a14">
          <p:sp>
            <p:nvSpPr>
              <p:cNvPr id="3" name="Subtitle 2"/>
              <p:cNvSpPr>
                <a:spLocks noGrp="1"/>
              </p:cNvSpPr>
              <p:nvPr>
                <p:ph type="subTitle" idx="4294967295"/>
              </p:nvPr>
            </p:nvSpPr>
            <p:spPr>
              <a:xfrm>
                <a:off x="263352" y="3068960"/>
                <a:ext cx="9577064" cy="1397306"/>
              </a:xfrm>
            </p:spPr>
            <p:txBody>
              <a:bodyPr wrap="square">
                <a:normAutofit/>
              </a:bodyPr>
              <a:lstStyle/>
              <a:p>
                <a:pPr marL="0" indent="0">
                  <a:buNone/>
                </a:pPr>
                <a:r>
                  <a:rPr lang="en-US" sz="2000" dirty="0" smtClean="0">
                    <a:solidFill>
                      <a:schemeClr val="bg1"/>
                    </a:solidFill>
                  </a:rPr>
                  <a:t>Li Li</a:t>
                </a:r>
                <a:r>
                  <a:rPr lang="en-US" sz="2000" baseline="30000" dirty="0" smtClean="0">
                    <a:solidFill>
                      <a:schemeClr val="bg1"/>
                    </a:solidFill>
                  </a:rPr>
                  <a:t>*</a:t>
                </a:r>
                <a:r>
                  <a:rPr lang="en-US" sz="2000" dirty="0" smtClean="0">
                    <a:solidFill>
                      <a:schemeClr val="bg1"/>
                    </a:solidFill>
                  </a:rPr>
                  <a:t>, </a:t>
                </a:r>
                <a:r>
                  <a:rPr lang="en-US" sz="2000" dirty="0">
                    <a:solidFill>
                      <a:schemeClr val="bg1"/>
                    </a:solidFill>
                  </a:rPr>
                  <a:t>Ke </a:t>
                </a:r>
                <a:r>
                  <a:rPr lang="en-US" sz="2000" dirty="0" smtClean="0">
                    <a:solidFill>
                      <a:schemeClr val="bg1"/>
                    </a:solidFill>
                  </a:rPr>
                  <a:t>Xu</a:t>
                </a:r>
                <a:r>
                  <a:rPr lang="en-US" sz="2000" baseline="30000" dirty="0" smtClean="0">
                    <a:solidFill>
                      <a:schemeClr val="bg1"/>
                    </a:solidFill>
                  </a:rPr>
                  <a:t>*</a:t>
                </a:r>
                <a:r>
                  <a:rPr lang="en-US" sz="2000" dirty="0" smtClean="0">
                    <a:solidFill>
                      <a:schemeClr val="bg1"/>
                    </a:solidFill>
                  </a:rPr>
                  <a:t>, </a:t>
                </a:r>
                <a:r>
                  <a:rPr lang="en-US" sz="2000" b="1" u="sng" dirty="0">
                    <a:solidFill>
                      <a:srgbClr val="FFFF00"/>
                    </a:solidFill>
                  </a:rPr>
                  <a:t>Tong </a:t>
                </a:r>
                <a:r>
                  <a:rPr lang="en-US" sz="2000" b="1" u="sng" dirty="0" smtClean="0">
                    <a:solidFill>
                      <a:srgbClr val="FFFF00"/>
                    </a:solidFill>
                  </a:rPr>
                  <a:t>Li</a:t>
                </a:r>
                <a14:m>
                  <m:oMath xmlns:m="http://schemas.openxmlformats.org/officeDocument/2006/math">
                    <m:r>
                      <a:rPr lang="en-US" sz="2000" i="1" baseline="30000">
                        <a:solidFill>
                          <a:schemeClr val="bg1"/>
                        </a:solidFill>
                        <a:latin typeface="Cambria Math" panose="02040503050406030204" pitchFamily="18" charset="0"/>
                        <a:ea typeface="Cambria Math" panose="02040503050406030204" pitchFamily="18" charset="0"/>
                      </a:rPr>
                      <m:t>†</m:t>
                    </m:r>
                  </m:oMath>
                </a14:m>
                <a:r>
                  <a:rPr lang="en-US" sz="2000" dirty="0" smtClean="0">
                    <a:solidFill>
                      <a:schemeClr val="bg1"/>
                    </a:solidFill>
                  </a:rPr>
                  <a:t>, </a:t>
                </a:r>
                <a:r>
                  <a:rPr lang="en-US" sz="2000" dirty="0">
                    <a:solidFill>
                      <a:schemeClr val="bg1"/>
                    </a:solidFill>
                  </a:rPr>
                  <a:t>Kai </a:t>
                </a:r>
                <a:r>
                  <a:rPr lang="en-US" sz="2000" dirty="0" smtClean="0">
                    <a:solidFill>
                      <a:schemeClr val="bg1"/>
                    </a:solidFill>
                  </a:rPr>
                  <a:t>Zheng</a:t>
                </a:r>
                <a14:m>
                  <m:oMath xmlns:m="http://schemas.openxmlformats.org/officeDocument/2006/math">
                    <m:r>
                      <a:rPr lang="en-US" sz="2000" i="1" baseline="30000">
                        <a:solidFill>
                          <a:schemeClr val="bg1"/>
                        </a:solidFill>
                        <a:latin typeface="Cambria Math" panose="02040503050406030204" pitchFamily="18" charset="0"/>
                        <a:ea typeface="Cambria Math" panose="02040503050406030204" pitchFamily="18" charset="0"/>
                      </a:rPr>
                      <m:t>†</m:t>
                    </m:r>
                  </m:oMath>
                </a14:m>
                <a:r>
                  <a:rPr lang="en-US" sz="2000" dirty="0" smtClean="0">
                    <a:solidFill>
                      <a:schemeClr val="bg1"/>
                    </a:solidFill>
                  </a:rPr>
                  <a:t>, Chunyi Peng</a:t>
                </a:r>
                <a14:m>
                  <m:oMath xmlns:m="http://schemas.openxmlformats.org/officeDocument/2006/math">
                    <m:r>
                      <a:rPr lang="en-US" sz="2000" i="1" baseline="30000">
                        <a:solidFill>
                          <a:schemeClr val="bg1"/>
                        </a:solidFill>
                        <a:latin typeface="Cambria Math" panose="02040503050406030204" pitchFamily="18" charset="0"/>
                      </a:rPr>
                      <m:t>ℾ</m:t>
                    </m:r>
                  </m:oMath>
                </a14:m>
                <a:r>
                  <a:rPr lang="en-US" sz="2000" dirty="0" smtClean="0">
                    <a:solidFill>
                      <a:schemeClr val="bg1"/>
                    </a:solidFill>
                  </a:rPr>
                  <a:t>,</a:t>
                </a:r>
              </a:p>
              <a:p>
                <a:pPr marL="0" indent="0">
                  <a:buNone/>
                </a:pPr>
                <a:r>
                  <a:rPr lang="en-US" sz="2000" dirty="0" smtClean="0">
                    <a:solidFill>
                      <a:schemeClr val="bg1"/>
                    </a:solidFill>
                  </a:rPr>
                  <a:t>Dan Wang</a:t>
                </a:r>
                <a14:m>
                  <m:oMath xmlns:m="http://schemas.openxmlformats.org/officeDocument/2006/math">
                    <m:r>
                      <a:rPr lang="en-US" sz="2000" i="1" baseline="30000">
                        <a:solidFill>
                          <a:schemeClr val="bg1"/>
                        </a:solidFill>
                        <a:latin typeface="Cambria Math" panose="02040503050406030204" pitchFamily="18" charset="0"/>
                        <a:ea typeface="Cambria Math" panose="02040503050406030204" pitchFamily="18" charset="0"/>
                      </a:rPr>
                      <m:t>┴</m:t>
                    </m:r>
                  </m:oMath>
                </a14:m>
                <a:r>
                  <a:rPr lang="en-US" sz="2000" dirty="0" smtClean="0">
                    <a:solidFill>
                      <a:schemeClr val="bg1"/>
                    </a:solidFill>
                  </a:rPr>
                  <a:t>, Xiangxiang Wang</a:t>
                </a:r>
                <a:r>
                  <a:rPr lang="en-US" sz="2000" baseline="30000" dirty="0" smtClean="0">
                    <a:solidFill>
                      <a:schemeClr val="bg1"/>
                    </a:solidFill>
                  </a:rPr>
                  <a:t>*</a:t>
                </a:r>
                <a:r>
                  <a:rPr lang="en-US" sz="2000" dirty="0" smtClean="0">
                    <a:solidFill>
                      <a:schemeClr val="bg1"/>
                    </a:solidFill>
                  </a:rPr>
                  <a:t>, </a:t>
                </a:r>
                <a:r>
                  <a:rPr lang="en-US" sz="2000" dirty="0">
                    <a:solidFill>
                      <a:schemeClr val="bg1"/>
                    </a:solidFill>
                  </a:rPr>
                  <a:t>Meng </a:t>
                </a:r>
                <a:r>
                  <a:rPr lang="en-US" sz="2000" dirty="0" smtClean="0">
                    <a:solidFill>
                      <a:schemeClr val="bg1"/>
                    </a:solidFill>
                  </a:rPr>
                  <a:t>Shen</a:t>
                </a:r>
                <a14:m>
                  <m:oMath xmlns:m="http://schemas.openxmlformats.org/officeDocument/2006/math">
                    <m:r>
                      <a:rPr lang="en-US" sz="2000" i="1" baseline="30000">
                        <a:solidFill>
                          <a:schemeClr val="bg1"/>
                        </a:solidFill>
                        <a:latin typeface="Cambria Math" panose="02040503050406030204" pitchFamily="18" charset="0"/>
                      </a:rPr>
                      <m:t>║</m:t>
                    </m:r>
                  </m:oMath>
                </a14:m>
                <a:r>
                  <a:rPr lang="en-US" sz="2000" dirty="0" smtClean="0">
                    <a:solidFill>
                      <a:schemeClr val="bg1"/>
                    </a:solidFill>
                  </a:rPr>
                  <a:t>, </a:t>
                </a:r>
                <a:r>
                  <a:rPr lang="en-US" sz="2000" dirty="0">
                    <a:solidFill>
                      <a:schemeClr val="bg1"/>
                    </a:solidFill>
                  </a:rPr>
                  <a:t>Rashid </a:t>
                </a:r>
                <a:r>
                  <a:rPr lang="en-US" sz="2000" dirty="0" smtClean="0">
                    <a:solidFill>
                      <a:schemeClr val="bg1"/>
                    </a:solidFill>
                  </a:rPr>
                  <a:t>Mijumbi</a:t>
                </a:r>
                <a14:m>
                  <m:oMath xmlns:m="http://schemas.openxmlformats.org/officeDocument/2006/math">
                    <m:r>
                      <a:rPr lang="en-US" sz="2000" i="1" baseline="30000">
                        <a:solidFill>
                          <a:schemeClr val="bg1"/>
                        </a:solidFill>
                        <a:latin typeface="Cambria Math" panose="02040503050406030204" pitchFamily="18" charset="0"/>
                        <a:ea typeface="Cambria Math" panose="02040503050406030204" pitchFamily="18" charset="0"/>
                      </a:rPr>
                      <m:t>‡</m:t>
                    </m:r>
                  </m:oMath>
                </a14:m>
                <a:endParaRPr lang="en-US" sz="2000" baseline="30000" dirty="0">
                  <a:solidFill>
                    <a:schemeClr val="bg1"/>
                  </a:solidFill>
                </a:endParaRPr>
              </a:p>
              <a:p>
                <a:endParaRPr lang="en-US" sz="1600" dirty="0">
                  <a:solidFill>
                    <a:schemeClr val="bg1"/>
                  </a:solidFill>
                </a:endParaRPr>
              </a:p>
              <a:p>
                <a:endParaRPr lang="en-US" sz="1800" dirty="0" smtClean="0">
                  <a:solidFill>
                    <a:schemeClr val="bg1"/>
                  </a:solidFill>
                </a:endParaRPr>
              </a:p>
            </p:txBody>
          </p:sp>
        </mc:Choice>
        <mc:Fallback xmlns="">
          <p:sp>
            <p:nvSpPr>
              <p:cNvPr id="3" name="Subtitle 2"/>
              <p:cNvSpPr>
                <a:spLocks noGrp="1" noRot="1" noChangeAspect="1" noMove="1" noResize="1" noEditPoints="1" noAdjustHandles="1" noChangeArrowheads="1" noChangeShapeType="1" noTextEdit="1"/>
              </p:cNvSpPr>
              <p:nvPr>
                <p:ph type="subTitle" idx="4294967295"/>
              </p:nvPr>
            </p:nvSpPr>
            <p:spPr>
              <a:xfrm>
                <a:off x="263352" y="3068960"/>
                <a:ext cx="9577064" cy="1397306"/>
              </a:xfrm>
              <a:blipFill rotWithShape="0">
                <a:blip r:embed="rId3"/>
                <a:stretch>
                  <a:fillRect l="-637" t="-2174"/>
                </a:stretch>
              </a:blipFill>
            </p:spPr>
            <p:txBody>
              <a:bodyPr/>
              <a:lstStyle/>
              <a:p>
                <a:r>
                  <a:rPr lang="en-US">
                    <a:noFill/>
                  </a:rPr>
                  <a:t> </a:t>
                </a:r>
              </a:p>
            </p:txBody>
          </p:sp>
        </mc:Fallback>
      </mc:AlternateContent>
      <p:grpSp>
        <p:nvGrpSpPr>
          <p:cNvPr id="6" name="组合 5"/>
          <p:cNvGrpSpPr/>
          <p:nvPr/>
        </p:nvGrpSpPr>
        <p:grpSpPr>
          <a:xfrm>
            <a:off x="656601" y="5149254"/>
            <a:ext cx="10585176" cy="792088"/>
            <a:chOff x="1054368" y="5604175"/>
            <a:chExt cx="9208045" cy="736652"/>
          </a:xfrm>
        </p:grpSpPr>
        <p:pic>
          <p:nvPicPr>
            <p:cNvPr id="1026" name="Picture 2" descr="âtsinghuaâçå¾çæç´¢ç»æ"/>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368" y="5800827"/>
              <a:ext cx="1403548"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âhuaweiâçå¾çæç´¢ç»æ"/>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5640" y="5604175"/>
              <a:ext cx="697451" cy="7073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âpurdue universityâçå¾çæç´¢ç»æ"/>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1980" b="8010"/>
            <a:stretch/>
          </p:blipFill>
          <p:spPr bwMode="auto">
            <a:xfrm>
              <a:off x="3863751" y="5920915"/>
              <a:ext cx="1002857" cy="41991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âPolyUâçå¾çæç´¢ç»æ"/>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1259" t="18931" r="4196" b="22632"/>
            <a:stretch/>
          </p:blipFill>
          <p:spPr bwMode="auto">
            <a:xfrm>
              <a:off x="5159896" y="5936531"/>
              <a:ext cx="1720667" cy="36004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bit.edu.cn/images/2013zzgb/log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73850" y="5918099"/>
              <a:ext cx="1323638" cy="305455"/>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p:cNvPicPr>
              <a:picLocks noChangeAspect="1"/>
            </p:cNvPicPr>
            <p:nvPr/>
          </p:nvPicPr>
          <p:blipFill>
            <a:blip r:embed="rId9"/>
            <a:stretch>
              <a:fillRect/>
            </a:stretch>
          </p:blipFill>
          <p:spPr>
            <a:xfrm>
              <a:off x="8807035" y="5929402"/>
              <a:ext cx="1455378" cy="378113"/>
            </a:xfrm>
            <a:prstGeom prst="rect">
              <a:avLst/>
            </a:prstGeom>
          </p:spPr>
        </p:pic>
      </p:grpSp>
      <p:sp>
        <p:nvSpPr>
          <p:cNvPr id="13" name="Rectangle 13"/>
          <p:cNvSpPr>
            <a:spLocks noChangeArrowheads="1"/>
          </p:cNvSpPr>
          <p:nvPr/>
        </p:nvSpPr>
        <p:spPr bwMode="auto">
          <a:xfrm>
            <a:off x="9840416" y="3999911"/>
            <a:ext cx="1864296" cy="215444"/>
          </a:xfrm>
          <a:prstGeom prst="rect">
            <a:avLst/>
          </a:prstGeom>
          <a:noFill/>
          <a:ln w="9525">
            <a:noFill/>
            <a:miter lim="800000"/>
            <a:headEnd/>
            <a:tailEnd/>
          </a:ln>
        </p:spPr>
        <p:txBody>
          <a:bodyPr wrap="square" lIns="0" tIns="0" rIns="0" bIns="0">
            <a:spAutoFit/>
          </a:bodyPr>
          <a:lstStyle/>
          <a:p>
            <a:pPr defTabSz="784115">
              <a:defRPr/>
            </a:pPr>
            <a:r>
              <a:rPr lang="en-US" altLang="zh-CN" sz="1400" b="1" dirty="0" smtClean="0">
                <a:solidFill>
                  <a:srgbClr val="3CB64A"/>
                </a:solidFill>
                <a:latin typeface="FrutigerNext LT Bold" pitchFamily="34" charset="0"/>
                <a:ea typeface="MS PGothic" pitchFamily="34" charset="-128"/>
              </a:rPr>
              <a:t>August </a:t>
            </a:r>
            <a:r>
              <a:rPr lang="en-US" altLang="zh-CN" sz="1400" b="1" dirty="0">
                <a:solidFill>
                  <a:srgbClr val="3CB64A"/>
                </a:solidFill>
                <a:latin typeface="FrutigerNext LT Bold" pitchFamily="34" charset="0"/>
                <a:ea typeface="MS PGothic" pitchFamily="34" charset="-128"/>
              </a:rPr>
              <a:t>20–25, </a:t>
            </a:r>
            <a:r>
              <a:rPr lang="en-US" altLang="zh-CN" sz="1400" b="1" dirty="0" smtClean="0">
                <a:solidFill>
                  <a:srgbClr val="3CB64A"/>
                </a:solidFill>
                <a:latin typeface="FrutigerNext LT Bold" pitchFamily="34" charset="0"/>
                <a:ea typeface="MS PGothic" pitchFamily="34" charset="-128"/>
              </a:rPr>
              <a:t>2018</a:t>
            </a:r>
            <a:endParaRPr lang="en-US" altLang="zh-CN" sz="1400" b="1" dirty="0">
              <a:solidFill>
                <a:srgbClr val="3CB64A"/>
              </a:solidFill>
              <a:latin typeface="FrutigerNext LT Bold" pitchFamily="34" charset="0"/>
              <a:ea typeface="MS PGothic" pitchFamily="34" charset="-128"/>
            </a:endParaRPr>
          </a:p>
        </p:txBody>
      </p:sp>
      <mc:AlternateContent xmlns:mc="http://schemas.openxmlformats.org/markup-compatibility/2006" xmlns:a14="http://schemas.microsoft.com/office/drawing/2010/main">
        <mc:Choice Requires="a14">
          <p:sp>
            <p:nvSpPr>
              <p:cNvPr id="4" name="文本框 3"/>
              <p:cNvSpPr txBox="1"/>
              <p:nvPr/>
            </p:nvSpPr>
            <p:spPr>
              <a:xfrm>
                <a:off x="1456162" y="5960313"/>
                <a:ext cx="107402"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1" i="1" smtClean="0">
                          <a:solidFill>
                            <a:srgbClr val="00B0F0"/>
                          </a:solidFill>
                          <a:latin typeface="Cambria Math" panose="02040503050406030204" pitchFamily="18" charset="0"/>
                          <a:ea typeface="Cambria Math" panose="02040503050406030204" pitchFamily="18" charset="0"/>
                        </a:rPr>
                        <m:t>∗</m:t>
                      </m:r>
                    </m:oMath>
                  </m:oMathPara>
                </a14:m>
                <a:endParaRPr lang="en-US" sz="1200" b="1" i="1" dirty="0">
                  <a:solidFill>
                    <a:srgbClr val="00B0F0"/>
                  </a:solidFill>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4" name="文本框 3"/>
              <p:cNvSpPr txBox="1">
                <a:spLocks noRot="1" noChangeAspect="1" noMove="1" noResize="1" noEditPoints="1" noAdjustHandles="1" noChangeArrowheads="1" noChangeShapeType="1" noTextEdit="1"/>
              </p:cNvSpPr>
              <p:nvPr/>
            </p:nvSpPr>
            <p:spPr>
              <a:xfrm>
                <a:off x="1456162" y="5960313"/>
                <a:ext cx="107402" cy="184666"/>
              </a:xfrm>
              <a:prstGeom prst="rect">
                <a:avLst/>
              </a:prstGeom>
              <a:blipFill rotWithShape="0">
                <a:blip r:embed="rId10"/>
                <a:stretch>
                  <a:fillRect l="-23529" r="-23529"/>
                </a:stretch>
              </a:blipFill>
            </p:spPr>
            <p:txBody>
              <a:bodyPr/>
              <a:lstStyle/>
              <a:p>
                <a:r>
                  <a:rPr lang="en-US">
                    <a:noFill/>
                  </a:rPr>
                  <a:t> </a:t>
                </a:r>
              </a:p>
            </p:txBody>
          </p:sp>
        </mc:Fallback>
      </mc:AlternateContent>
      <p:sp>
        <p:nvSpPr>
          <p:cNvPr id="7" name="矩形 6"/>
          <p:cNvSpPr/>
          <p:nvPr/>
        </p:nvSpPr>
        <p:spPr>
          <a:xfrm>
            <a:off x="8328248" y="5867980"/>
            <a:ext cx="261610" cy="276999"/>
          </a:xfrm>
          <a:prstGeom prst="rect">
            <a:avLst/>
          </a:prstGeom>
        </p:spPr>
        <p:txBody>
          <a:bodyPr wrap="none">
            <a:spAutoFit/>
          </a:bodyPr>
          <a:lstStyle/>
          <a:p>
            <a:r>
              <a:rPr lang="en-US" sz="1200" b="1" dirty="0" smtClean="0">
                <a:solidFill>
                  <a:srgbClr val="00B0F0"/>
                </a:solidFill>
                <a:latin typeface="Cambria Math" panose="02040503050406030204" pitchFamily="18" charset="0"/>
                <a:ea typeface="Cambria Math" panose="02040503050406030204" pitchFamily="18" charset="0"/>
                <a:cs typeface="Times New Roman" panose="02020603050405020304" pitchFamily="18" charset="0"/>
              </a:rPr>
              <a:t>║</a:t>
            </a:r>
            <a:endParaRPr lang="en-US" sz="1200" b="1" dirty="0">
              <a:solidFill>
                <a:srgbClr val="00B0F0"/>
              </a:solidFill>
              <a:latin typeface="Cambria Math" panose="02040503050406030204" pitchFamily="18" charset="0"/>
              <a:ea typeface="Cambria Math" panose="020405030504060302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矩形 7"/>
              <p:cNvSpPr/>
              <p:nvPr/>
            </p:nvSpPr>
            <p:spPr>
              <a:xfrm>
                <a:off x="6168008" y="5867980"/>
                <a:ext cx="327333"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200" b="1" i="1" smtClean="0">
                          <a:solidFill>
                            <a:srgbClr val="00B0F0"/>
                          </a:solidFill>
                          <a:latin typeface="Cambria Math" panose="02040503050406030204" pitchFamily="18" charset="0"/>
                          <a:ea typeface="Cambria Math" panose="02040503050406030204" pitchFamily="18" charset="0"/>
                        </a:rPr>
                        <m:t>┴</m:t>
                      </m:r>
                    </m:oMath>
                  </m:oMathPara>
                </a14:m>
                <a:endParaRPr lang="en-US" sz="1200" b="1" i="1" dirty="0">
                  <a:solidFill>
                    <a:srgbClr val="00B0F0"/>
                  </a:solidFill>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6168008" y="5867980"/>
                <a:ext cx="327333" cy="276999"/>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矩形 9"/>
              <p:cNvSpPr/>
              <p:nvPr/>
            </p:nvSpPr>
            <p:spPr>
              <a:xfrm>
                <a:off x="2987606" y="5867980"/>
                <a:ext cx="303288"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200" b="1" i="1" smtClean="0">
                          <a:solidFill>
                            <a:srgbClr val="00B0F0"/>
                          </a:solidFill>
                          <a:latin typeface="Cambria Math" panose="02040503050406030204" pitchFamily="18" charset="0"/>
                          <a:ea typeface="Cambria Math" panose="02040503050406030204" pitchFamily="18" charset="0"/>
                        </a:rPr>
                        <m:t>†</m:t>
                      </m:r>
                    </m:oMath>
                  </m:oMathPara>
                </a14:m>
                <a:endParaRPr lang="en-US" sz="1200" b="1" i="1" dirty="0">
                  <a:solidFill>
                    <a:srgbClr val="00B0F0"/>
                  </a:solidFill>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987606" y="5867980"/>
                <a:ext cx="303288" cy="276999"/>
              </a:xfrm>
              <a:prstGeom prst="rect">
                <a:avLst/>
              </a:prstGeom>
              <a:blipFill rotWithShape="0">
                <a:blip r:embed="rId12"/>
                <a:stretch>
                  <a:fillRect b="-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矩形 10"/>
              <p:cNvSpPr/>
              <p:nvPr/>
            </p:nvSpPr>
            <p:spPr>
              <a:xfrm>
                <a:off x="10272464" y="5867980"/>
                <a:ext cx="303288"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200" b="1" i="1" smtClean="0">
                          <a:solidFill>
                            <a:srgbClr val="00B0F0"/>
                          </a:solidFill>
                          <a:latin typeface="Cambria Math" panose="02040503050406030204" pitchFamily="18" charset="0"/>
                          <a:ea typeface="Cambria Math" panose="02040503050406030204" pitchFamily="18" charset="0"/>
                        </a:rPr>
                        <m:t>‡</m:t>
                      </m:r>
                    </m:oMath>
                  </m:oMathPara>
                </a14:m>
                <a:endParaRPr lang="en-US" sz="1200" b="1" i="1" dirty="0">
                  <a:solidFill>
                    <a:srgbClr val="00B0F0"/>
                  </a:solidFill>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10272464" y="5867980"/>
                <a:ext cx="303288" cy="276999"/>
              </a:xfrm>
              <a:prstGeom prst="rect">
                <a:avLst/>
              </a:prstGeom>
              <a:blipFill rotWithShape="0">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矩形 14"/>
              <p:cNvSpPr/>
              <p:nvPr/>
            </p:nvSpPr>
            <p:spPr>
              <a:xfrm>
                <a:off x="4295800" y="5867980"/>
                <a:ext cx="311303"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200" b="1" i="1" smtClean="0">
                          <a:solidFill>
                            <a:srgbClr val="00B0F0"/>
                          </a:solidFill>
                          <a:latin typeface="Cambria Math" panose="02040503050406030204" pitchFamily="18" charset="0"/>
                          <a:ea typeface="Cambria Math" panose="02040503050406030204" pitchFamily="18" charset="0"/>
                        </a:rPr>
                        <m:t>ℾ</m:t>
                      </m:r>
                    </m:oMath>
                  </m:oMathPara>
                </a14:m>
                <a:endParaRPr lang="en-US" sz="1200" b="1" i="1" dirty="0">
                  <a:solidFill>
                    <a:srgbClr val="00B0F0"/>
                  </a:solidFill>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15" name="矩形 14"/>
              <p:cNvSpPr>
                <a:spLocks noRot="1" noChangeAspect="1" noMove="1" noResize="1" noEditPoints="1" noAdjustHandles="1" noChangeArrowheads="1" noChangeShapeType="1" noTextEdit="1"/>
              </p:cNvSpPr>
              <p:nvPr/>
            </p:nvSpPr>
            <p:spPr>
              <a:xfrm>
                <a:off x="4295800" y="5867980"/>
                <a:ext cx="311303" cy="276999"/>
              </a:xfrm>
              <a:prstGeom prst="rect">
                <a:avLst/>
              </a:prstGeom>
              <a:blipFill rotWithShape="0">
                <a:blip r:embed="rId14"/>
                <a:stretch>
                  <a:fillRect/>
                </a:stretch>
              </a:blipFill>
            </p:spPr>
            <p:txBody>
              <a:bodyPr/>
              <a:lstStyle/>
              <a:p>
                <a:r>
                  <a:rPr lang="en-US">
                    <a:noFill/>
                  </a:rPr>
                  <a:t> </a:t>
                </a:r>
              </a:p>
            </p:txBody>
          </p:sp>
        </mc:Fallback>
      </mc:AlternateContent>
      <p:pic>
        <p:nvPicPr>
          <p:cNvPr id="17" name="Picture 4" descr="ACM SIGCOMM 2018, Budapest, Hungary"/>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189473" y="1191019"/>
            <a:ext cx="3030068" cy="3030069"/>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13"/>
          <p:cNvSpPr>
            <a:spLocks noChangeArrowheads="1"/>
          </p:cNvSpPr>
          <p:nvPr/>
        </p:nvSpPr>
        <p:spPr bwMode="auto">
          <a:xfrm>
            <a:off x="458661" y="367985"/>
            <a:ext cx="3622797" cy="215444"/>
          </a:xfrm>
          <a:prstGeom prst="rect">
            <a:avLst/>
          </a:prstGeom>
          <a:noFill/>
          <a:ln w="9525">
            <a:noFill/>
            <a:miter lim="800000"/>
            <a:headEnd/>
            <a:tailEnd/>
          </a:ln>
        </p:spPr>
        <p:txBody>
          <a:bodyPr wrap="square" lIns="0" tIns="0" rIns="0" bIns="0">
            <a:spAutoFit/>
          </a:bodyPr>
          <a:lstStyle/>
          <a:p>
            <a:pPr defTabSz="784115">
              <a:defRPr/>
            </a:pPr>
            <a:r>
              <a:rPr lang="en-US" altLang="zh-CN" sz="1400" b="1" dirty="0">
                <a:solidFill>
                  <a:srgbClr val="666666"/>
                </a:solidFill>
                <a:latin typeface="FrutigerNext LT Bold" pitchFamily="34" charset="0"/>
                <a:ea typeface="MS PGothic" pitchFamily="34" charset="-128"/>
              </a:rPr>
              <a:t>ACM SIGCOMM ‘18, Budapest, Hungary </a:t>
            </a:r>
          </a:p>
        </p:txBody>
      </p:sp>
    </p:spTree>
    <p:extLst>
      <p:ext uri="{BB962C8B-B14F-4D97-AF65-F5344CB8AC3E}">
        <p14:creationId xmlns:p14="http://schemas.microsoft.com/office/powerpoint/2010/main" val="3497023454"/>
      </p:ext>
    </p:extLst>
  </p:cSld>
  <p:clrMapOvr>
    <a:masterClrMapping/>
  </p:clrMapOvr>
  <mc:AlternateContent xmlns:mc="http://schemas.openxmlformats.org/markup-compatibility/2006" xmlns:p14="http://schemas.microsoft.com/office/powerpoint/2010/main">
    <mc:Choice Requires="p14">
      <p:transition p14:dur="10" advTm="12560"/>
    </mc:Choice>
    <mc:Fallback xmlns="">
      <p:transition advTm="1256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srcRect l="1623" t="579" r="3600" b="7545"/>
          <a:stretch/>
        </p:blipFill>
        <p:spPr>
          <a:xfrm>
            <a:off x="623392" y="1628800"/>
            <a:ext cx="4478206" cy="4205064"/>
          </a:xfrm>
          <a:prstGeom prst="rect">
            <a:avLst/>
          </a:prstGeom>
        </p:spPr>
      </p:pic>
      <p:cxnSp>
        <p:nvCxnSpPr>
          <p:cNvPr id="33" name="直接连接符 32"/>
          <p:cNvCxnSpPr/>
          <p:nvPr/>
        </p:nvCxnSpPr>
        <p:spPr>
          <a:xfrm flipV="1">
            <a:off x="911424" y="4904113"/>
            <a:ext cx="4104456" cy="9127"/>
          </a:xfrm>
          <a:prstGeom prst="line">
            <a:avLst/>
          </a:prstGeom>
          <a:ln w="1905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1048689" name="标题 1"/>
          <p:cNvSpPr>
            <a:spLocks noGrp="1"/>
          </p:cNvSpPr>
          <p:nvPr>
            <p:ph type="title"/>
          </p:nvPr>
        </p:nvSpPr>
        <p:spPr/>
        <p:txBody>
          <a:bodyPr/>
          <a:lstStyle/>
          <a:p>
            <a:r>
              <a:rPr lang="en-US" altLang="zh-CN" b="1" dirty="0" smtClean="0"/>
              <a:t>Performance of Mice Flows</a:t>
            </a:r>
            <a:endParaRPr lang="zh-CN" altLang="en-US" b="1" dirty="0"/>
          </a:p>
        </p:txBody>
      </p:sp>
      <p:sp>
        <p:nvSpPr>
          <p:cNvPr id="1048691" name="矩形 5"/>
          <p:cNvSpPr/>
          <p:nvPr/>
        </p:nvSpPr>
        <p:spPr>
          <a:xfrm>
            <a:off x="1026320" y="5877272"/>
            <a:ext cx="3629520" cy="400110"/>
          </a:xfrm>
          <a:prstGeom prst="rect">
            <a:avLst/>
          </a:prstGeom>
        </p:spPr>
        <p:txBody>
          <a:bodyPr wrap="none">
            <a:spAutoFit/>
          </a:bodyPr>
          <a:lstStyle/>
          <a:p>
            <a:r>
              <a:rPr lang="en-US" altLang="zh-CN" sz="2000" dirty="0">
                <a:latin typeface="Verdana" panose="020B0604030504040204" pitchFamily="34" charset="0"/>
                <a:ea typeface="Verdana" panose="020B0604030504040204" pitchFamily="34" charset="0"/>
                <a:cs typeface="Verdana" panose="020B0604030504040204" pitchFamily="34" charset="0"/>
              </a:rPr>
              <a:t>FCT of </a:t>
            </a:r>
            <a:r>
              <a:rPr lang="en-US" altLang="zh-CN" sz="2000" dirty="0" smtClean="0">
                <a:latin typeface="Verdana" panose="020B0604030504040204" pitchFamily="34" charset="0"/>
                <a:ea typeface="Verdana" panose="020B0604030504040204" pitchFamily="34" charset="0"/>
                <a:cs typeface="Verdana" panose="020B0604030504040204" pitchFamily="34" charset="0"/>
              </a:rPr>
              <a:t>mice flows (&lt;1 MB)</a:t>
            </a:r>
            <a:endParaRPr lang="zh-CN" altLang="en-US" sz="2000" dirty="0">
              <a:latin typeface="Verdana" panose="020B0604030504040204" pitchFamily="34" charset="0"/>
              <a:cs typeface="Verdana" panose="020B0604030504040204" pitchFamily="34" charset="0"/>
            </a:endParaRPr>
          </a:p>
        </p:txBody>
      </p:sp>
      <p:sp>
        <p:nvSpPr>
          <p:cNvPr id="10" name="椭圆 9"/>
          <p:cNvSpPr/>
          <p:nvPr/>
        </p:nvSpPr>
        <p:spPr>
          <a:xfrm>
            <a:off x="3359696" y="4073087"/>
            <a:ext cx="504056" cy="1156114"/>
          </a:xfrm>
          <a:prstGeom prst="ellipse">
            <a:avLst/>
          </a:prstGeom>
          <a:noFill/>
          <a:ln w="57150">
            <a:solidFill>
              <a:srgbClr val="00B050">
                <a:alpha val="5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椭圆 10"/>
          <p:cNvSpPr/>
          <p:nvPr/>
        </p:nvSpPr>
        <p:spPr>
          <a:xfrm>
            <a:off x="3107668" y="4073086"/>
            <a:ext cx="900100" cy="1156114"/>
          </a:xfrm>
          <a:prstGeom prst="ellipse">
            <a:avLst/>
          </a:prstGeom>
          <a:noFill/>
          <a:ln w="57150">
            <a:solidFill>
              <a:srgbClr val="00B050">
                <a:alpha val="5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7831" y="3861048"/>
            <a:ext cx="5281717" cy="1320429"/>
          </a:xfrm>
          <a:prstGeom prst="rect">
            <a:avLst/>
          </a:prstGeom>
        </p:spPr>
      </p:pic>
      <p:grpSp>
        <p:nvGrpSpPr>
          <p:cNvPr id="21" name="组合 20"/>
          <p:cNvGrpSpPr/>
          <p:nvPr/>
        </p:nvGrpSpPr>
        <p:grpSpPr>
          <a:xfrm>
            <a:off x="1631733" y="4221088"/>
            <a:ext cx="1874280" cy="437745"/>
            <a:chOff x="1631733" y="4293096"/>
            <a:chExt cx="1874280" cy="437745"/>
          </a:xfrm>
        </p:grpSpPr>
        <p:cxnSp>
          <p:nvCxnSpPr>
            <p:cNvPr id="13" name="直接箭头连接符 12"/>
            <p:cNvCxnSpPr>
              <a:stCxn id="14" idx="3"/>
            </p:cNvCxnSpPr>
            <p:nvPr/>
          </p:nvCxnSpPr>
          <p:spPr>
            <a:xfrm>
              <a:off x="3110471" y="4477762"/>
              <a:ext cx="395542" cy="25307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4" name="矩形 13"/>
            <p:cNvSpPr/>
            <p:nvPr/>
          </p:nvSpPr>
          <p:spPr>
            <a:xfrm>
              <a:off x="1631733" y="4293096"/>
              <a:ext cx="1478738" cy="369332"/>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r>
                <a:rPr lang="en-US" altLang="zh-CN" dirty="0"/>
                <a:t> </a:t>
              </a:r>
              <a:r>
                <a:rPr lang="en-US" altLang="zh-CN" dirty="0" smtClean="0"/>
                <a:t>Handoff path</a:t>
              </a:r>
              <a:endParaRPr lang="en-US" dirty="0"/>
            </a:p>
          </p:txBody>
        </p:sp>
      </p:grpSp>
      <p:grpSp>
        <p:nvGrpSpPr>
          <p:cNvPr id="22" name="组合 21"/>
          <p:cNvGrpSpPr/>
          <p:nvPr/>
        </p:nvGrpSpPr>
        <p:grpSpPr>
          <a:xfrm>
            <a:off x="1631504" y="4719447"/>
            <a:ext cx="1636527" cy="369332"/>
            <a:chOff x="1631504" y="4791455"/>
            <a:chExt cx="1636527" cy="369332"/>
          </a:xfrm>
        </p:grpSpPr>
        <p:cxnSp>
          <p:nvCxnSpPr>
            <p:cNvPr id="19" name="直接箭头连接符 18"/>
            <p:cNvCxnSpPr>
              <a:stCxn id="20" idx="3"/>
            </p:cNvCxnSpPr>
            <p:nvPr/>
          </p:nvCxnSpPr>
          <p:spPr>
            <a:xfrm>
              <a:off x="2933976" y="4976121"/>
              <a:ext cx="334055" cy="3789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0" name="矩形 19"/>
            <p:cNvSpPr/>
            <p:nvPr/>
          </p:nvSpPr>
          <p:spPr>
            <a:xfrm>
              <a:off x="1631504" y="4791455"/>
              <a:ext cx="1302472" cy="369332"/>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r>
                <a:rPr lang="en-US" altLang="zh-CN" dirty="0"/>
                <a:t> </a:t>
              </a:r>
              <a:r>
                <a:rPr lang="en-US" altLang="zh-CN" dirty="0" smtClean="0"/>
                <a:t>Better path</a:t>
              </a:r>
              <a:endParaRPr lang="en-US" dirty="0"/>
            </a:p>
          </p:txBody>
        </p:sp>
      </p:grpSp>
      <p:grpSp>
        <p:nvGrpSpPr>
          <p:cNvPr id="26" name="组合 25"/>
          <p:cNvGrpSpPr/>
          <p:nvPr/>
        </p:nvGrpSpPr>
        <p:grpSpPr>
          <a:xfrm>
            <a:off x="3755238" y="4284402"/>
            <a:ext cx="1153538" cy="512750"/>
            <a:chOff x="878170" y="2880864"/>
            <a:chExt cx="1153538" cy="512750"/>
          </a:xfrm>
        </p:grpSpPr>
        <p:cxnSp>
          <p:nvCxnSpPr>
            <p:cNvPr id="27" name="直接箭头连接符 26"/>
            <p:cNvCxnSpPr>
              <a:stCxn id="28" idx="1"/>
            </p:cNvCxnSpPr>
            <p:nvPr/>
          </p:nvCxnSpPr>
          <p:spPr>
            <a:xfrm flipH="1">
              <a:off x="878170" y="3065530"/>
              <a:ext cx="304588" cy="32808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8" name="矩形 27"/>
            <p:cNvSpPr/>
            <p:nvPr/>
          </p:nvSpPr>
          <p:spPr>
            <a:xfrm>
              <a:off x="1182758" y="2880864"/>
              <a:ext cx="848950" cy="369332"/>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r>
                <a:rPr lang="en-US" altLang="zh-CN" dirty="0" smtClean="0"/>
                <a:t>MPTCP</a:t>
              </a:r>
              <a:endParaRPr lang="en-US" dirty="0"/>
            </a:p>
          </p:txBody>
        </p:sp>
      </p:grpSp>
      <p:sp>
        <p:nvSpPr>
          <p:cNvPr id="23" name="矩形 22"/>
          <p:cNvSpPr/>
          <p:nvPr/>
        </p:nvSpPr>
        <p:spPr>
          <a:xfrm>
            <a:off x="5375920" y="5445224"/>
            <a:ext cx="6480719" cy="461665"/>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ctr"/>
            <a:r>
              <a:rPr lang="en-US" altLang="zh-CN" sz="2400" b="1" dirty="0">
                <a:solidFill>
                  <a:schemeClr val="bg1"/>
                </a:solidFill>
              </a:rPr>
              <a:t>C</a:t>
            </a:r>
            <a:r>
              <a:rPr lang="en-US" altLang="zh-CN" sz="2400" b="1" dirty="0" smtClean="0">
                <a:solidFill>
                  <a:schemeClr val="bg1"/>
                </a:solidFill>
              </a:rPr>
              <a:t>annot achieve </a:t>
            </a:r>
            <a:r>
              <a:rPr lang="en-US" altLang="zh-CN" sz="2400" b="1" dirty="0">
                <a:solidFill>
                  <a:schemeClr val="bg1"/>
                </a:solidFill>
              </a:rPr>
              <a:t>advantage over TCP in </a:t>
            </a:r>
            <a:r>
              <a:rPr lang="en-US" altLang="zh-CN" sz="2400" b="1" dirty="0" smtClean="0">
                <a:solidFill>
                  <a:schemeClr val="bg1"/>
                </a:solidFill>
              </a:rPr>
              <a:t>efficiency </a:t>
            </a:r>
            <a:endParaRPr lang="en-US" altLang="zh-CN" sz="2400" b="1" dirty="0">
              <a:solidFill>
                <a:schemeClr val="bg1"/>
              </a:solidFill>
            </a:endParaRPr>
          </a:p>
        </p:txBody>
      </p:sp>
      <p:grpSp>
        <p:nvGrpSpPr>
          <p:cNvPr id="25" name="组合 24"/>
          <p:cNvGrpSpPr/>
          <p:nvPr/>
        </p:nvGrpSpPr>
        <p:grpSpPr>
          <a:xfrm>
            <a:off x="5519933" y="1762034"/>
            <a:ext cx="6192690" cy="2135044"/>
            <a:chOff x="-2378792" y="2706464"/>
            <a:chExt cx="13638389" cy="2135044"/>
          </a:xfrm>
        </p:grpSpPr>
        <p:sp>
          <p:nvSpPr>
            <p:cNvPr id="29" name="圆角矩形 28"/>
            <p:cNvSpPr/>
            <p:nvPr/>
          </p:nvSpPr>
          <p:spPr>
            <a:xfrm>
              <a:off x="-2378790" y="2706464"/>
              <a:ext cx="13638387" cy="1783697"/>
            </a:xfrm>
            <a:prstGeom prst="roundRect">
              <a:avLst>
                <a:gd name="adj" fmla="val 10000"/>
              </a:avLst>
            </a:prstGeom>
          </p:spPr>
          <p:style>
            <a:lnRef idx="2">
              <a:schemeClr val="dk1"/>
            </a:lnRef>
            <a:fillRef idx="1">
              <a:schemeClr val="lt1"/>
            </a:fillRef>
            <a:effectRef idx="0">
              <a:schemeClr val="dk1"/>
            </a:effectRef>
            <a:fontRef idx="minor">
              <a:schemeClr val="dk1"/>
            </a:fontRef>
          </p:style>
        </p:sp>
        <p:sp>
          <p:nvSpPr>
            <p:cNvPr id="30" name="圆角矩形 4"/>
            <p:cNvSpPr/>
            <p:nvPr/>
          </p:nvSpPr>
          <p:spPr>
            <a:xfrm>
              <a:off x="-2378792" y="2778130"/>
              <a:ext cx="13351590" cy="20633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t" anchorCtr="0">
              <a:noAutofit/>
            </a:bodyPr>
            <a:lstStyle/>
            <a:p>
              <a:pPr lvl="0" algn="just" defTabSz="1066800">
                <a:lnSpc>
                  <a:spcPct val="90000"/>
                </a:lnSpc>
                <a:spcBef>
                  <a:spcPct val="0"/>
                </a:spcBef>
                <a:spcAft>
                  <a:spcPct val="35000"/>
                </a:spcAft>
              </a:pPr>
              <a:r>
                <a:rPr lang="en-US" sz="2400" b="1" kern="1200" dirty="0" smtClean="0">
                  <a:solidFill>
                    <a:schemeClr val="tx1"/>
                  </a:solidFill>
                  <a:latin typeface="+mn-lt"/>
                </a:rPr>
                <a:t>  Decision Making</a:t>
              </a:r>
              <a:endParaRPr lang="zh-CN" sz="2400" kern="1200" dirty="0">
                <a:solidFill>
                  <a:schemeClr val="tx1"/>
                </a:solidFill>
                <a:latin typeface="+mn-lt"/>
              </a:endParaRPr>
            </a:p>
            <a:p>
              <a:pPr marL="228600" lvl="1" indent="-228600" algn="just" defTabSz="977900">
                <a:lnSpc>
                  <a:spcPct val="90000"/>
                </a:lnSpc>
                <a:spcBef>
                  <a:spcPct val="0"/>
                </a:spcBef>
                <a:spcAft>
                  <a:spcPct val="15000"/>
                </a:spcAft>
                <a:buChar char="••"/>
              </a:pPr>
              <a:r>
                <a:rPr lang="en-US" altLang="x-none" sz="2200" kern="1200" dirty="0" smtClean="0">
                  <a:solidFill>
                    <a:schemeClr val="tx1"/>
                  </a:solidFill>
                  <a:latin typeface="+mn-lt"/>
                  <a:cs typeface="Times New Roman" pitchFamily="18" charset="0"/>
                </a:rPr>
                <a:t>Robust: If MPTCP outperforms </a:t>
              </a:r>
              <a:r>
                <a:rPr lang="en-US" altLang="x-none" sz="2200" b="1" kern="1200" dirty="0" smtClean="0">
                  <a:solidFill>
                    <a:schemeClr val="tx1"/>
                  </a:solidFill>
                  <a:latin typeface="+mn-lt"/>
                  <a:cs typeface="Times New Roman" pitchFamily="18" charset="0"/>
                </a:rPr>
                <a:t>either </a:t>
              </a:r>
              <a:r>
                <a:rPr lang="en-US" altLang="x-none" sz="2200" b="0" kern="1200" dirty="0" smtClean="0">
                  <a:solidFill>
                    <a:schemeClr val="tx1"/>
                  </a:solidFill>
                  <a:latin typeface="+mn-lt"/>
                  <a:cs typeface="Times New Roman" pitchFamily="18" charset="0"/>
                </a:rPr>
                <a:t>of </a:t>
              </a:r>
              <a:r>
                <a:rPr lang="en-US" altLang="x-none" sz="2200" kern="1200" dirty="0" smtClean="0">
                  <a:solidFill>
                    <a:schemeClr val="tx1"/>
                  </a:solidFill>
                  <a:latin typeface="+mn-lt"/>
                  <a:cs typeface="Times New Roman" pitchFamily="18" charset="0"/>
                </a:rPr>
                <a:t>the two single TCPs</a:t>
              </a:r>
              <a:endParaRPr lang="zh-CN" sz="2200" kern="1200" dirty="0">
                <a:solidFill>
                  <a:schemeClr val="tx1"/>
                </a:solidFill>
                <a:latin typeface="+mn-lt"/>
              </a:endParaRPr>
            </a:p>
            <a:p>
              <a:pPr marL="228600" lvl="1" indent="-228600" algn="just" defTabSz="977900">
                <a:lnSpc>
                  <a:spcPct val="90000"/>
                </a:lnSpc>
                <a:spcBef>
                  <a:spcPct val="0"/>
                </a:spcBef>
                <a:spcAft>
                  <a:spcPct val="15000"/>
                </a:spcAft>
                <a:buChar char="••"/>
              </a:pPr>
              <a:r>
                <a:rPr lang="en-US" altLang="zh-CN" sz="2200" kern="1200" dirty="0" smtClean="0">
                  <a:solidFill>
                    <a:schemeClr val="tx1"/>
                  </a:solidFill>
                  <a:latin typeface="+mn-lt"/>
                  <a:cs typeface="Times New Roman" pitchFamily="18" charset="0"/>
                </a:rPr>
                <a:t>E</a:t>
              </a:r>
              <a:r>
                <a:rPr lang="zh-CN" altLang="zh-CN" sz="2200" kern="1200" dirty="0" smtClean="0">
                  <a:solidFill>
                    <a:schemeClr val="tx1"/>
                  </a:solidFill>
                  <a:latin typeface="+mn-lt"/>
                  <a:cs typeface="Times New Roman" pitchFamily="18" charset="0"/>
                </a:rPr>
                <a:t>fficien</a:t>
              </a:r>
              <a:r>
                <a:rPr lang="en-US" altLang="zh-CN" sz="2200" kern="1200" dirty="0" smtClean="0">
                  <a:solidFill>
                    <a:schemeClr val="tx1"/>
                  </a:solidFill>
                  <a:latin typeface="+mn-lt"/>
                  <a:cs typeface="Times New Roman" pitchFamily="18" charset="0"/>
                </a:rPr>
                <a:t>t: </a:t>
              </a:r>
              <a:r>
                <a:rPr lang="en-US" altLang="x-none" sz="2200" kern="1200" dirty="0" smtClean="0">
                  <a:solidFill>
                    <a:schemeClr val="tx1"/>
                  </a:solidFill>
                  <a:latin typeface="+mn-lt"/>
                  <a:cs typeface="Times New Roman" pitchFamily="18" charset="0"/>
                </a:rPr>
                <a:t>If MPTCP </a:t>
              </a:r>
              <a:r>
                <a:rPr lang="zh-CN" altLang="zh-CN" sz="2200" kern="1200" dirty="0" smtClean="0">
                  <a:solidFill>
                    <a:schemeClr val="tx1"/>
                  </a:solidFill>
                  <a:latin typeface="+mn-lt"/>
                  <a:cs typeface="Times New Roman" pitchFamily="18" charset="0"/>
                </a:rPr>
                <a:t>outperforms</a:t>
              </a:r>
              <a:r>
                <a:rPr lang="en-US" altLang="zh-CN" sz="2200" kern="1200" dirty="0" smtClean="0">
                  <a:solidFill>
                    <a:schemeClr val="tx1"/>
                  </a:solidFill>
                  <a:latin typeface="+mn-lt"/>
                  <a:cs typeface="Times New Roman" pitchFamily="18" charset="0"/>
                </a:rPr>
                <a:t> </a:t>
              </a:r>
              <a:r>
                <a:rPr lang="en-US" altLang="zh-CN" sz="2200" b="1" kern="1200" dirty="0" smtClean="0">
                  <a:solidFill>
                    <a:schemeClr val="tx1"/>
                  </a:solidFill>
                  <a:latin typeface="+mn-lt"/>
                  <a:cs typeface="Times New Roman" pitchFamily="18" charset="0"/>
                </a:rPr>
                <a:t>both</a:t>
              </a:r>
              <a:r>
                <a:rPr lang="en-US" altLang="zh-CN" sz="2200" kern="1200" dirty="0" smtClean="0">
                  <a:solidFill>
                    <a:schemeClr val="tx1"/>
                  </a:solidFill>
                  <a:latin typeface="+mn-lt"/>
                  <a:cs typeface="Times New Roman" pitchFamily="18" charset="0"/>
                </a:rPr>
                <a:t> single </a:t>
              </a:r>
              <a:r>
                <a:rPr lang="zh-CN" altLang="zh-CN" sz="2200" kern="1200" dirty="0" smtClean="0">
                  <a:solidFill>
                    <a:schemeClr val="tx1"/>
                  </a:solidFill>
                  <a:latin typeface="+mn-lt"/>
                  <a:cs typeface="Times New Roman" pitchFamily="18" charset="0"/>
                </a:rPr>
                <a:t>TCP</a:t>
              </a:r>
              <a:r>
                <a:rPr lang="en-US" altLang="zh-CN" sz="2200" kern="1200" dirty="0" smtClean="0">
                  <a:solidFill>
                    <a:schemeClr val="tx1"/>
                  </a:solidFill>
                  <a:latin typeface="+mn-lt"/>
                  <a:cs typeface="Times New Roman" pitchFamily="18" charset="0"/>
                </a:rPr>
                <a:t>s</a:t>
              </a:r>
              <a:endParaRPr lang="zh-CN" sz="2200" kern="1200" dirty="0">
                <a:solidFill>
                  <a:schemeClr val="tx1"/>
                </a:solidFill>
                <a:latin typeface="+mn-lt"/>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1"/>
                                        </p:tgtEl>
                                        <p:attrNameLst>
                                          <p:attrName>style.visibility</p:attrName>
                                        </p:attrNameLst>
                                      </p:cBhvr>
                                      <p:to>
                                        <p:strVal val="hidden"/>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animBg="1"/>
      <p:bldP spid="11"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srcRect l="1623" t="579" r="3600" b="7545"/>
          <a:stretch/>
        </p:blipFill>
        <p:spPr>
          <a:xfrm>
            <a:off x="623392" y="1628800"/>
            <a:ext cx="4478206" cy="4205064"/>
          </a:xfrm>
          <a:prstGeom prst="rect">
            <a:avLst/>
          </a:prstGeom>
        </p:spPr>
      </p:pic>
      <p:sp>
        <p:nvSpPr>
          <p:cNvPr id="1048689" name="标题 1"/>
          <p:cNvSpPr>
            <a:spLocks noGrp="1"/>
          </p:cNvSpPr>
          <p:nvPr>
            <p:ph type="title"/>
          </p:nvPr>
        </p:nvSpPr>
        <p:spPr/>
        <p:txBody>
          <a:bodyPr/>
          <a:lstStyle/>
          <a:p>
            <a:r>
              <a:rPr lang="en-US" altLang="zh-CN" b="1" dirty="0"/>
              <a:t>Performance of Mice Flows</a:t>
            </a:r>
            <a:endParaRPr lang="zh-CN" altLang="en-US" b="1" dirty="0"/>
          </a:p>
        </p:txBody>
      </p:sp>
      <p:cxnSp>
        <p:nvCxnSpPr>
          <p:cNvPr id="29" name="直接连接符 28"/>
          <p:cNvCxnSpPr/>
          <p:nvPr/>
        </p:nvCxnSpPr>
        <p:spPr>
          <a:xfrm flipV="1">
            <a:off x="911424" y="5004049"/>
            <a:ext cx="4104456" cy="9127"/>
          </a:xfrm>
          <a:prstGeom prst="line">
            <a:avLst/>
          </a:prstGeom>
          <a:ln w="1905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1048691" name="矩形 5"/>
          <p:cNvSpPr/>
          <p:nvPr/>
        </p:nvSpPr>
        <p:spPr>
          <a:xfrm>
            <a:off x="1026320" y="5877272"/>
            <a:ext cx="3629520" cy="400110"/>
          </a:xfrm>
          <a:prstGeom prst="rect">
            <a:avLst/>
          </a:prstGeom>
        </p:spPr>
        <p:txBody>
          <a:bodyPr wrap="none">
            <a:spAutoFit/>
          </a:bodyPr>
          <a:lstStyle/>
          <a:p>
            <a:r>
              <a:rPr lang="en-US" altLang="zh-CN" sz="2000" dirty="0">
                <a:latin typeface="Verdana" panose="020B0604030504040204" pitchFamily="34" charset="0"/>
                <a:ea typeface="Verdana" panose="020B0604030504040204" pitchFamily="34" charset="0"/>
                <a:cs typeface="Verdana" panose="020B0604030504040204" pitchFamily="34" charset="0"/>
              </a:rPr>
              <a:t>FCT of </a:t>
            </a:r>
            <a:r>
              <a:rPr lang="en-US" altLang="zh-CN" sz="2000" dirty="0" smtClean="0">
                <a:latin typeface="Verdana" panose="020B0604030504040204" pitchFamily="34" charset="0"/>
                <a:ea typeface="Verdana" panose="020B0604030504040204" pitchFamily="34" charset="0"/>
                <a:cs typeface="Verdana" panose="020B0604030504040204" pitchFamily="34" charset="0"/>
              </a:rPr>
              <a:t>mice flows (&lt;1 MB)</a:t>
            </a:r>
            <a:endParaRPr lang="zh-CN" altLang="en-US" sz="2000" dirty="0">
              <a:latin typeface="Verdana" panose="020B0604030504040204" pitchFamily="34" charset="0"/>
              <a:cs typeface="Verdana" panose="020B0604030504040204" pitchFamily="34" charset="0"/>
            </a:endParaRPr>
          </a:p>
        </p:txBody>
      </p:sp>
      <p:sp>
        <p:nvSpPr>
          <p:cNvPr id="11" name="椭圆 10"/>
          <p:cNvSpPr/>
          <p:nvPr/>
        </p:nvSpPr>
        <p:spPr>
          <a:xfrm>
            <a:off x="1962395" y="4688582"/>
            <a:ext cx="900100" cy="587861"/>
          </a:xfrm>
          <a:prstGeom prst="ellipse">
            <a:avLst/>
          </a:prstGeom>
          <a:noFill/>
          <a:ln w="57150">
            <a:solidFill>
              <a:srgbClr val="00B050">
                <a:alpha val="5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矩形 4"/>
          <p:cNvSpPr/>
          <p:nvPr/>
        </p:nvSpPr>
        <p:spPr>
          <a:xfrm>
            <a:off x="6076552" y="5332740"/>
            <a:ext cx="4962512" cy="461665"/>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en-US" altLang="zh-CN" sz="2400" b="1" dirty="0" smtClean="0">
                <a:solidFill>
                  <a:schemeClr val="bg1"/>
                </a:solidFill>
              </a:rPr>
              <a:t>Inefficient </a:t>
            </a:r>
            <a:r>
              <a:rPr lang="en-US" altLang="zh-CN" sz="2400" b="1" dirty="0">
                <a:solidFill>
                  <a:schemeClr val="bg1"/>
                </a:solidFill>
              </a:rPr>
              <a:t>sub-flow </a:t>
            </a:r>
            <a:r>
              <a:rPr lang="en-US" altLang="zh-CN" sz="2400" b="1" dirty="0" smtClean="0">
                <a:solidFill>
                  <a:schemeClr val="bg1"/>
                </a:solidFill>
              </a:rPr>
              <a:t>establishment</a:t>
            </a:r>
            <a:endParaRPr lang="en-US" sz="2400" b="1" dirty="0">
              <a:solidFill>
                <a:schemeClr val="bg1"/>
              </a:solidFill>
            </a:endParaRPr>
          </a:p>
        </p:txBody>
      </p:sp>
      <p:grpSp>
        <p:nvGrpSpPr>
          <p:cNvPr id="22" name="组合 21"/>
          <p:cNvGrpSpPr/>
          <p:nvPr/>
        </p:nvGrpSpPr>
        <p:grpSpPr>
          <a:xfrm>
            <a:off x="838278" y="4427820"/>
            <a:ext cx="1255934" cy="369332"/>
            <a:chOff x="2024871" y="5121586"/>
            <a:chExt cx="1255934" cy="369332"/>
          </a:xfrm>
        </p:grpSpPr>
        <p:cxnSp>
          <p:nvCxnSpPr>
            <p:cNvPr id="19" name="直接箭头连接符 18"/>
            <p:cNvCxnSpPr>
              <a:stCxn id="20" idx="3"/>
              <a:endCxn id="11" idx="1"/>
            </p:cNvCxnSpPr>
            <p:nvPr/>
          </p:nvCxnSpPr>
          <p:spPr>
            <a:xfrm>
              <a:off x="3106129" y="5306252"/>
              <a:ext cx="174676" cy="9017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0" name="矩形 19"/>
            <p:cNvSpPr/>
            <p:nvPr/>
          </p:nvSpPr>
          <p:spPr>
            <a:xfrm>
              <a:off x="2024871" y="5121586"/>
              <a:ext cx="1081258" cy="369332"/>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r>
                <a:rPr lang="en-US" dirty="0" smtClean="0"/>
                <a:t>Small gap</a:t>
              </a:r>
              <a:endParaRPr lang="en-US" dirty="0"/>
            </a:p>
          </p:txBody>
        </p:sp>
      </p:grpSp>
      <p:sp>
        <p:nvSpPr>
          <p:cNvPr id="23" name="椭圆 22"/>
          <p:cNvSpPr/>
          <p:nvPr/>
        </p:nvSpPr>
        <p:spPr>
          <a:xfrm>
            <a:off x="3081946" y="4648274"/>
            <a:ext cx="2019652" cy="637298"/>
          </a:xfrm>
          <a:prstGeom prst="ellipse">
            <a:avLst/>
          </a:prstGeom>
          <a:noFill/>
          <a:ln w="57150">
            <a:solidFill>
              <a:srgbClr val="00B050">
                <a:alpha val="5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组合 25"/>
          <p:cNvGrpSpPr/>
          <p:nvPr/>
        </p:nvGrpSpPr>
        <p:grpSpPr>
          <a:xfrm>
            <a:off x="3503962" y="3995772"/>
            <a:ext cx="1082604" cy="692811"/>
            <a:chOff x="560504" y="2913073"/>
            <a:chExt cx="1082604" cy="692811"/>
          </a:xfrm>
        </p:grpSpPr>
        <p:cxnSp>
          <p:nvCxnSpPr>
            <p:cNvPr id="27" name="直接箭头连接符 26"/>
            <p:cNvCxnSpPr>
              <a:stCxn id="28" idx="2"/>
            </p:cNvCxnSpPr>
            <p:nvPr/>
          </p:nvCxnSpPr>
          <p:spPr>
            <a:xfrm>
              <a:off x="1101806" y="3282405"/>
              <a:ext cx="103414" cy="32347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8" name="矩形 27"/>
            <p:cNvSpPr/>
            <p:nvPr/>
          </p:nvSpPr>
          <p:spPr>
            <a:xfrm>
              <a:off x="560504" y="2913073"/>
              <a:ext cx="1082604" cy="369332"/>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r>
                <a:rPr lang="en-US" altLang="zh-CN" dirty="0"/>
                <a:t>L</a:t>
              </a:r>
              <a:r>
                <a:rPr lang="en-US" altLang="zh-CN" dirty="0" smtClean="0"/>
                <a:t>arge gap</a:t>
              </a:r>
              <a:endParaRPr lang="en-US" dirty="0"/>
            </a:p>
          </p:txBody>
        </p:sp>
      </p:grpSp>
      <p:sp>
        <p:nvSpPr>
          <p:cNvPr id="6" name="矩形 5"/>
          <p:cNvSpPr/>
          <p:nvPr/>
        </p:nvSpPr>
        <p:spPr>
          <a:xfrm>
            <a:off x="6076552" y="4005064"/>
            <a:ext cx="4962512" cy="461665"/>
          </a:xfrm>
          <a:prstGeom prst="rect">
            <a:avLst/>
          </a:prstGeom>
        </p:spPr>
        <p:style>
          <a:lnRef idx="1">
            <a:schemeClr val="accent2"/>
          </a:lnRef>
          <a:fillRef idx="3">
            <a:schemeClr val="accent2"/>
          </a:fillRef>
          <a:effectRef idx="2">
            <a:schemeClr val="accent2"/>
          </a:effectRef>
          <a:fontRef idx="minor">
            <a:schemeClr val="lt1"/>
          </a:fontRef>
        </p:style>
        <p:txBody>
          <a:bodyPr wrap="none">
            <a:spAutoFit/>
          </a:bodyPr>
          <a:lstStyle/>
          <a:p>
            <a:r>
              <a:rPr lang="en-US" altLang="zh-CN" sz="2400" b="1" dirty="0" smtClean="0">
                <a:solidFill>
                  <a:schemeClr val="bg1"/>
                </a:solidFill>
              </a:rPr>
              <a:t>Handoff </a:t>
            </a:r>
            <a:r>
              <a:rPr lang="en-US" altLang="zh-CN" sz="2400" b="1" dirty="0">
                <a:solidFill>
                  <a:schemeClr val="bg1"/>
                </a:solidFill>
              </a:rPr>
              <a:t>leads </a:t>
            </a:r>
            <a:r>
              <a:rPr lang="en-US" altLang="zh-CN" sz="2400" b="1" dirty="0" smtClean="0">
                <a:solidFill>
                  <a:schemeClr val="bg1"/>
                </a:solidFill>
              </a:rPr>
              <a:t>to </a:t>
            </a:r>
            <a:r>
              <a:rPr lang="en-US" altLang="zh-CN" sz="2400" b="1" dirty="0">
                <a:solidFill>
                  <a:schemeClr val="bg1"/>
                </a:solidFill>
              </a:rPr>
              <a:t>efficiency reduction</a:t>
            </a:r>
            <a:endParaRPr lang="zh-CN" altLang="en-US" sz="2400" b="1" dirty="0">
              <a:solidFill>
                <a:schemeClr val="bg1"/>
              </a:solidFill>
            </a:endParaRPr>
          </a:p>
        </p:txBody>
      </p:sp>
      <p:sp>
        <p:nvSpPr>
          <p:cNvPr id="7" name="下箭头 6"/>
          <p:cNvSpPr/>
          <p:nvPr/>
        </p:nvSpPr>
        <p:spPr>
          <a:xfrm rot="10800000">
            <a:off x="8328248" y="4725144"/>
            <a:ext cx="360040" cy="342626"/>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zh-CN" altLang="en-US"/>
          </a:p>
        </p:txBody>
      </p:sp>
      <p:grpSp>
        <p:nvGrpSpPr>
          <p:cNvPr id="21" name="组合 20"/>
          <p:cNvGrpSpPr/>
          <p:nvPr/>
        </p:nvGrpSpPr>
        <p:grpSpPr>
          <a:xfrm>
            <a:off x="5519933" y="1762034"/>
            <a:ext cx="6192690" cy="2135044"/>
            <a:chOff x="-2378792" y="2706464"/>
            <a:chExt cx="13638389" cy="2135044"/>
          </a:xfrm>
        </p:grpSpPr>
        <p:sp>
          <p:nvSpPr>
            <p:cNvPr id="25" name="圆角矩形 24"/>
            <p:cNvSpPr/>
            <p:nvPr/>
          </p:nvSpPr>
          <p:spPr>
            <a:xfrm>
              <a:off x="-2378790" y="2706464"/>
              <a:ext cx="13638387" cy="1783697"/>
            </a:xfrm>
            <a:prstGeom prst="roundRect">
              <a:avLst>
                <a:gd name="adj" fmla="val 10000"/>
              </a:avLst>
            </a:prstGeom>
          </p:spPr>
          <p:style>
            <a:lnRef idx="2">
              <a:schemeClr val="dk1"/>
            </a:lnRef>
            <a:fillRef idx="1">
              <a:schemeClr val="lt1"/>
            </a:fillRef>
            <a:effectRef idx="0">
              <a:schemeClr val="dk1"/>
            </a:effectRef>
            <a:fontRef idx="minor">
              <a:schemeClr val="dk1"/>
            </a:fontRef>
          </p:style>
        </p:sp>
        <p:sp>
          <p:nvSpPr>
            <p:cNvPr id="30" name="圆角矩形 4"/>
            <p:cNvSpPr/>
            <p:nvPr/>
          </p:nvSpPr>
          <p:spPr>
            <a:xfrm>
              <a:off x="-2378792" y="2778130"/>
              <a:ext cx="13351590" cy="20633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t" anchorCtr="0">
              <a:noAutofit/>
            </a:bodyPr>
            <a:lstStyle/>
            <a:p>
              <a:pPr lvl="0" algn="just" defTabSz="1066800">
                <a:lnSpc>
                  <a:spcPct val="90000"/>
                </a:lnSpc>
                <a:spcBef>
                  <a:spcPct val="0"/>
                </a:spcBef>
                <a:spcAft>
                  <a:spcPct val="35000"/>
                </a:spcAft>
              </a:pPr>
              <a:r>
                <a:rPr lang="en-US" sz="2400" b="1" kern="1200" dirty="0" smtClean="0">
                  <a:solidFill>
                    <a:schemeClr val="tx1"/>
                  </a:solidFill>
                  <a:latin typeface="+mn-lt"/>
                </a:rPr>
                <a:t>  Decision Making</a:t>
              </a:r>
              <a:endParaRPr lang="zh-CN" sz="2400" kern="1200" dirty="0">
                <a:solidFill>
                  <a:schemeClr val="tx1"/>
                </a:solidFill>
                <a:latin typeface="+mn-lt"/>
              </a:endParaRPr>
            </a:p>
            <a:p>
              <a:pPr marL="228600" lvl="1" indent="-228600" algn="just" defTabSz="977900">
                <a:lnSpc>
                  <a:spcPct val="90000"/>
                </a:lnSpc>
                <a:spcBef>
                  <a:spcPct val="0"/>
                </a:spcBef>
                <a:spcAft>
                  <a:spcPct val="15000"/>
                </a:spcAft>
                <a:buChar char="••"/>
              </a:pPr>
              <a:r>
                <a:rPr lang="en-US" altLang="x-none" sz="2200" kern="1200" dirty="0" smtClean="0">
                  <a:solidFill>
                    <a:schemeClr val="tx1"/>
                  </a:solidFill>
                  <a:latin typeface="+mn-lt"/>
                  <a:cs typeface="Times New Roman" pitchFamily="18" charset="0"/>
                </a:rPr>
                <a:t>Robust: If MPTCP outperforms </a:t>
              </a:r>
              <a:r>
                <a:rPr lang="en-US" altLang="x-none" sz="2200" b="1" kern="1200" dirty="0" smtClean="0">
                  <a:solidFill>
                    <a:schemeClr val="tx1"/>
                  </a:solidFill>
                  <a:latin typeface="+mn-lt"/>
                  <a:cs typeface="Times New Roman" pitchFamily="18" charset="0"/>
                </a:rPr>
                <a:t>either </a:t>
              </a:r>
              <a:r>
                <a:rPr lang="en-US" altLang="x-none" sz="2200" b="0" kern="1200" dirty="0" smtClean="0">
                  <a:solidFill>
                    <a:schemeClr val="tx1"/>
                  </a:solidFill>
                  <a:latin typeface="+mn-lt"/>
                  <a:cs typeface="Times New Roman" pitchFamily="18" charset="0"/>
                </a:rPr>
                <a:t>of </a:t>
              </a:r>
              <a:r>
                <a:rPr lang="en-US" altLang="x-none" sz="2200" kern="1200" dirty="0" smtClean="0">
                  <a:solidFill>
                    <a:schemeClr val="tx1"/>
                  </a:solidFill>
                  <a:latin typeface="+mn-lt"/>
                  <a:cs typeface="Times New Roman" pitchFamily="18" charset="0"/>
                </a:rPr>
                <a:t>the two single TCPs</a:t>
              </a:r>
              <a:endParaRPr lang="zh-CN" sz="2200" kern="1200" dirty="0">
                <a:solidFill>
                  <a:schemeClr val="tx1"/>
                </a:solidFill>
                <a:latin typeface="+mn-lt"/>
              </a:endParaRPr>
            </a:p>
            <a:p>
              <a:pPr marL="228600" lvl="1" indent="-228600" algn="just" defTabSz="977900">
                <a:lnSpc>
                  <a:spcPct val="90000"/>
                </a:lnSpc>
                <a:spcBef>
                  <a:spcPct val="0"/>
                </a:spcBef>
                <a:spcAft>
                  <a:spcPct val="15000"/>
                </a:spcAft>
                <a:buChar char="••"/>
              </a:pPr>
              <a:r>
                <a:rPr lang="en-US" altLang="zh-CN" sz="2200" kern="1200" dirty="0" smtClean="0">
                  <a:solidFill>
                    <a:schemeClr val="tx1"/>
                  </a:solidFill>
                  <a:latin typeface="+mn-lt"/>
                  <a:cs typeface="Times New Roman" pitchFamily="18" charset="0"/>
                </a:rPr>
                <a:t>E</a:t>
              </a:r>
              <a:r>
                <a:rPr lang="zh-CN" altLang="zh-CN" sz="2200" kern="1200" dirty="0" smtClean="0">
                  <a:solidFill>
                    <a:schemeClr val="tx1"/>
                  </a:solidFill>
                  <a:latin typeface="+mn-lt"/>
                  <a:cs typeface="Times New Roman" pitchFamily="18" charset="0"/>
                </a:rPr>
                <a:t>fficien</a:t>
              </a:r>
              <a:r>
                <a:rPr lang="en-US" altLang="zh-CN" sz="2200" kern="1200" dirty="0" smtClean="0">
                  <a:solidFill>
                    <a:schemeClr val="tx1"/>
                  </a:solidFill>
                  <a:latin typeface="+mn-lt"/>
                  <a:cs typeface="Times New Roman" pitchFamily="18" charset="0"/>
                </a:rPr>
                <a:t>t: </a:t>
              </a:r>
              <a:r>
                <a:rPr lang="en-US" altLang="x-none" sz="2200" kern="1200" dirty="0" smtClean="0">
                  <a:solidFill>
                    <a:schemeClr val="tx1"/>
                  </a:solidFill>
                  <a:latin typeface="+mn-lt"/>
                  <a:cs typeface="Times New Roman" pitchFamily="18" charset="0"/>
                </a:rPr>
                <a:t>If MPTCP </a:t>
              </a:r>
              <a:r>
                <a:rPr lang="zh-CN" altLang="zh-CN" sz="2200" kern="1200" dirty="0" smtClean="0">
                  <a:solidFill>
                    <a:schemeClr val="tx1"/>
                  </a:solidFill>
                  <a:latin typeface="+mn-lt"/>
                  <a:cs typeface="Times New Roman" pitchFamily="18" charset="0"/>
                </a:rPr>
                <a:t>outperforms</a:t>
              </a:r>
              <a:r>
                <a:rPr lang="en-US" altLang="zh-CN" sz="2200" kern="1200" dirty="0" smtClean="0">
                  <a:solidFill>
                    <a:schemeClr val="tx1"/>
                  </a:solidFill>
                  <a:latin typeface="+mn-lt"/>
                  <a:cs typeface="Times New Roman" pitchFamily="18" charset="0"/>
                </a:rPr>
                <a:t> </a:t>
              </a:r>
              <a:r>
                <a:rPr lang="en-US" altLang="zh-CN" sz="2200" b="1" kern="1200" dirty="0" smtClean="0">
                  <a:solidFill>
                    <a:schemeClr val="tx1"/>
                  </a:solidFill>
                  <a:latin typeface="+mn-lt"/>
                  <a:cs typeface="Times New Roman" pitchFamily="18" charset="0"/>
                </a:rPr>
                <a:t>both</a:t>
              </a:r>
              <a:r>
                <a:rPr lang="en-US" altLang="zh-CN" sz="2200" kern="1200" dirty="0" smtClean="0">
                  <a:solidFill>
                    <a:schemeClr val="tx1"/>
                  </a:solidFill>
                  <a:latin typeface="+mn-lt"/>
                  <a:cs typeface="Times New Roman" pitchFamily="18" charset="0"/>
                </a:rPr>
                <a:t> single </a:t>
              </a:r>
              <a:r>
                <a:rPr lang="zh-CN" altLang="zh-CN" sz="2200" kern="1200" dirty="0" smtClean="0">
                  <a:solidFill>
                    <a:schemeClr val="tx1"/>
                  </a:solidFill>
                  <a:latin typeface="+mn-lt"/>
                  <a:cs typeface="Times New Roman" pitchFamily="18" charset="0"/>
                </a:rPr>
                <a:t>TCP</a:t>
              </a:r>
              <a:r>
                <a:rPr lang="en-US" altLang="zh-CN" sz="2200" kern="1200" dirty="0" smtClean="0">
                  <a:solidFill>
                    <a:schemeClr val="tx1"/>
                  </a:solidFill>
                  <a:latin typeface="+mn-lt"/>
                  <a:cs typeface="Times New Roman" pitchFamily="18" charset="0"/>
                </a:rPr>
                <a:t>s</a:t>
              </a:r>
              <a:endParaRPr lang="zh-CN" sz="2200" kern="1200" dirty="0">
                <a:solidFill>
                  <a:schemeClr val="tx1"/>
                </a:solidFill>
                <a:latin typeface="+mn-lt"/>
              </a:endParaRPr>
            </a:p>
          </p:txBody>
        </p:sp>
      </p:grpSp>
    </p:spTree>
    <p:extLst>
      <p:ext uri="{BB962C8B-B14F-4D97-AF65-F5344CB8AC3E}">
        <p14:creationId xmlns:p14="http://schemas.microsoft.com/office/powerpoint/2010/main" val="39373566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13" name="标题 1"/>
          <p:cNvSpPr>
            <a:spLocks noGrp="1"/>
          </p:cNvSpPr>
          <p:nvPr>
            <p:ph type="title"/>
          </p:nvPr>
        </p:nvSpPr>
        <p:spPr/>
        <p:txBody>
          <a:bodyPr>
            <a:normAutofit fontScale="90000"/>
          </a:bodyPr>
          <a:lstStyle/>
          <a:p>
            <a:r>
              <a:rPr lang="en-US" altLang="zh-CN" b="1" dirty="0"/>
              <a:t>Sub-flow Establishment</a:t>
            </a:r>
            <a:r>
              <a:rPr lang="en-US" altLang="zh-CN" b="1" dirty="0" smtClean="0"/>
              <a:t>: Normal Case</a:t>
            </a:r>
            <a:endParaRPr lang="zh-CN" altLang="en-US" b="1" dirty="0"/>
          </a:p>
        </p:txBody>
      </p:sp>
      <p:pic>
        <p:nvPicPr>
          <p:cNvPr id="2" name="图片 1"/>
          <p:cNvPicPr>
            <a:picLocks noChangeAspect="1"/>
          </p:cNvPicPr>
          <p:nvPr/>
        </p:nvPicPr>
        <p:blipFill>
          <a:blip r:embed="rId3"/>
          <a:stretch>
            <a:fillRect/>
          </a:stretch>
        </p:blipFill>
        <p:spPr>
          <a:xfrm>
            <a:off x="3791744" y="2286255"/>
            <a:ext cx="5688632" cy="3449412"/>
          </a:xfrm>
          <a:prstGeom prst="rect">
            <a:avLst/>
          </a:prstGeom>
        </p:spPr>
      </p:pic>
      <p:sp>
        <p:nvSpPr>
          <p:cNvPr id="4" name="矩形 3"/>
          <p:cNvSpPr/>
          <p:nvPr/>
        </p:nvSpPr>
        <p:spPr>
          <a:xfrm>
            <a:off x="551384" y="1661807"/>
            <a:ext cx="10225136" cy="461665"/>
          </a:xfrm>
          <a:prstGeom prst="rect">
            <a:avLst/>
          </a:prstGeom>
        </p:spPr>
        <p:txBody>
          <a:bodyPr wrap="square">
            <a:spAutoFit/>
          </a:bodyPr>
          <a:lstStyle/>
          <a:p>
            <a:r>
              <a:rPr lang="en-US" sz="24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Neither</a:t>
            </a:r>
            <a:r>
              <a:rPr lang="en-US" sz="2400" dirty="0" smtClean="0">
                <a:latin typeface="Verdana" panose="020B0604030504040204" pitchFamily="34" charset="0"/>
                <a:ea typeface="Verdana" panose="020B0604030504040204" pitchFamily="34" charset="0"/>
                <a:cs typeface="Verdana" panose="020B0604030504040204" pitchFamily="34" charset="0"/>
              </a:rPr>
              <a:t> </a:t>
            </a:r>
            <a:r>
              <a:rPr lang="en-US" sz="2400" dirty="0">
                <a:latin typeface="Verdana" panose="020B0604030504040204" pitchFamily="34" charset="0"/>
                <a:ea typeface="Verdana" panose="020B0604030504040204" pitchFamily="34" charset="0"/>
                <a:cs typeface="Verdana" panose="020B0604030504040204" pitchFamily="34" charset="0"/>
              </a:rPr>
              <a:t>of two paths suffers a handoff</a:t>
            </a:r>
          </a:p>
        </p:txBody>
      </p:sp>
      <p:sp>
        <p:nvSpPr>
          <p:cNvPr id="5" name="左大括号 4"/>
          <p:cNvSpPr/>
          <p:nvPr/>
        </p:nvSpPr>
        <p:spPr>
          <a:xfrm rot="16200000">
            <a:off x="6863051" y="5148637"/>
            <a:ext cx="288032" cy="1174061"/>
          </a:xfrm>
          <a:prstGeom prst="lef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6" name="矩形 5"/>
          <p:cNvSpPr/>
          <p:nvPr/>
        </p:nvSpPr>
        <p:spPr>
          <a:xfrm>
            <a:off x="5807968" y="5879684"/>
            <a:ext cx="2429063" cy="461665"/>
          </a:xfrm>
          <a:prstGeom prst="rect">
            <a:avLst/>
          </a:prstGeom>
        </p:spPr>
        <p:txBody>
          <a:bodyPr wrap="none">
            <a:spAutoFit/>
          </a:bodyPr>
          <a:lstStyle/>
          <a:p>
            <a:r>
              <a:rPr lang="en-US" altLang="zh-CN" sz="2400" dirty="0">
                <a:solidFill>
                  <a:srgbClr val="C00000"/>
                </a:solidFill>
                <a:latin typeface="Verdana" panose="020B0604030504040204" pitchFamily="34" charset="0"/>
                <a:ea typeface="Verdana" panose="020B0604030504040204" pitchFamily="34" charset="0"/>
                <a:cs typeface="Verdana" panose="020B0604030504040204" pitchFamily="34" charset="0"/>
              </a:rPr>
              <a:t>3 handshakes </a:t>
            </a:r>
            <a:endParaRPr lang="en-US" sz="2400"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左大括号 8"/>
          <p:cNvSpPr/>
          <p:nvPr/>
        </p:nvSpPr>
        <p:spPr>
          <a:xfrm rot="16200000">
            <a:off x="4939664" y="3562049"/>
            <a:ext cx="288032" cy="1174061"/>
          </a:xfrm>
          <a:prstGeom prst="lef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0" name="矩形 9"/>
          <p:cNvSpPr/>
          <p:nvPr/>
        </p:nvSpPr>
        <p:spPr>
          <a:xfrm>
            <a:off x="3863752" y="4293096"/>
            <a:ext cx="2429063" cy="461665"/>
          </a:xfrm>
          <a:prstGeom prst="rect">
            <a:avLst/>
          </a:prstGeom>
        </p:spPr>
        <p:txBody>
          <a:bodyPr wrap="none">
            <a:spAutoFit/>
          </a:bodyPr>
          <a:lstStyle/>
          <a:p>
            <a:r>
              <a:rPr lang="en-US" altLang="zh-CN" sz="240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3 handshakes </a:t>
            </a:r>
            <a:endParaRPr lang="en-US" sz="2400"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矩形 6"/>
          <p:cNvSpPr/>
          <p:nvPr/>
        </p:nvSpPr>
        <p:spPr>
          <a:xfrm>
            <a:off x="1955540" y="3140968"/>
            <a:ext cx="1236942" cy="369332"/>
          </a:xfrm>
          <a:prstGeom prst="rect">
            <a:avLst/>
          </a:prstGeom>
        </p:spPr>
        <p:txBody>
          <a:bodyPr wrap="none">
            <a:spAutoFit/>
          </a:bodyPr>
          <a:lstStyle/>
          <a:p>
            <a:r>
              <a:rPr lang="en-US" altLang="zh-CN" dirty="0"/>
              <a:t> </a:t>
            </a:r>
            <a:r>
              <a:rPr lang="en-US" altLang="zh-CN" dirty="0" smtClean="0"/>
              <a:t>Sub-flow 1</a:t>
            </a:r>
            <a:endParaRPr lang="en-US" dirty="0"/>
          </a:p>
        </p:txBody>
      </p:sp>
      <p:sp>
        <p:nvSpPr>
          <p:cNvPr id="12" name="矩形 11"/>
          <p:cNvSpPr/>
          <p:nvPr/>
        </p:nvSpPr>
        <p:spPr>
          <a:xfrm>
            <a:off x="1955540" y="4662428"/>
            <a:ext cx="1236942" cy="369332"/>
          </a:xfrm>
          <a:prstGeom prst="rect">
            <a:avLst/>
          </a:prstGeom>
        </p:spPr>
        <p:txBody>
          <a:bodyPr wrap="none">
            <a:spAutoFit/>
          </a:bodyPr>
          <a:lstStyle/>
          <a:p>
            <a:r>
              <a:rPr lang="en-US" altLang="zh-CN" dirty="0"/>
              <a:t> </a:t>
            </a:r>
            <a:r>
              <a:rPr lang="en-US" altLang="zh-CN" dirty="0" smtClean="0"/>
              <a:t>Sub-flow </a:t>
            </a:r>
            <a:r>
              <a:rPr lang="en-US" altLang="zh-CN" dirty="0"/>
              <a:t>2</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31" name="标题 1"/>
          <p:cNvSpPr>
            <a:spLocks noGrp="1"/>
          </p:cNvSpPr>
          <p:nvPr>
            <p:ph type="title"/>
          </p:nvPr>
        </p:nvSpPr>
        <p:spPr/>
        <p:txBody>
          <a:bodyPr>
            <a:normAutofit fontScale="90000"/>
          </a:bodyPr>
          <a:lstStyle/>
          <a:p>
            <a:r>
              <a:rPr lang="en-US" altLang="zh-CN" b="1" dirty="0"/>
              <a:t>Sub-flow </a:t>
            </a:r>
            <a:r>
              <a:rPr lang="en-US" altLang="zh-CN" b="1" dirty="0" smtClean="0"/>
              <a:t>Establishment</a:t>
            </a:r>
            <a:r>
              <a:rPr lang="en-US" altLang="zh-CN" b="1" dirty="0"/>
              <a:t>: Handoff </a:t>
            </a:r>
            <a:r>
              <a:rPr lang="en-US" altLang="zh-CN" b="1" dirty="0" smtClean="0"/>
              <a:t>Case</a:t>
            </a:r>
            <a:endParaRPr lang="zh-CN" altLang="en-US" b="1" dirty="0"/>
          </a:p>
        </p:txBody>
      </p:sp>
      <p:sp>
        <p:nvSpPr>
          <p:cNvPr id="1048732" name="内容占位符 2"/>
          <p:cNvSpPr>
            <a:spLocks noGrp="1"/>
          </p:cNvSpPr>
          <p:nvPr>
            <p:ph idx="1"/>
          </p:nvPr>
        </p:nvSpPr>
        <p:spPr>
          <a:xfrm>
            <a:off x="639875" y="1671191"/>
            <a:ext cx="11072749" cy="461665"/>
          </a:xfrm>
        </p:spPr>
        <p:txBody>
          <a:bodyPr wrap="square">
            <a:spAutoFit/>
          </a:bodyPr>
          <a:lstStyle/>
          <a:p>
            <a:pPr marL="0" indent="0">
              <a:buNone/>
            </a:pPr>
            <a:r>
              <a:rPr lang="en-US" altLang="x-none" sz="2400" dirty="0">
                <a:solidFill>
                  <a:srgbClr val="C00000"/>
                </a:solidFill>
              </a:rPr>
              <a:t>E</a:t>
            </a:r>
            <a:r>
              <a:rPr lang="en-US" altLang="x-none" sz="2400" dirty="0" smtClean="0">
                <a:solidFill>
                  <a:srgbClr val="C00000"/>
                </a:solidFill>
              </a:rPr>
              <a:t>ither</a:t>
            </a:r>
            <a:r>
              <a:rPr lang="en-US" altLang="x-none" sz="2400" dirty="0" smtClean="0"/>
              <a:t> of two paths </a:t>
            </a:r>
            <a:r>
              <a:rPr lang="en-US" altLang="x-none" sz="2400" dirty="0"/>
              <a:t>suffers a handoff</a:t>
            </a:r>
            <a:endParaRPr lang="zh-CN" altLang="zh-CN" sz="2400" dirty="0"/>
          </a:p>
        </p:txBody>
      </p:sp>
      <p:pic>
        <p:nvPicPr>
          <p:cNvPr id="2" name="图片 1"/>
          <p:cNvPicPr>
            <a:picLocks noChangeAspect="1"/>
          </p:cNvPicPr>
          <p:nvPr/>
        </p:nvPicPr>
        <p:blipFill>
          <a:blip r:embed="rId3"/>
          <a:stretch>
            <a:fillRect/>
          </a:stretch>
        </p:blipFill>
        <p:spPr>
          <a:xfrm>
            <a:off x="611807" y="2348880"/>
            <a:ext cx="5061034" cy="3022104"/>
          </a:xfrm>
          <a:prstGeom prst="rect">
            <a:avLst/>
          </a:prstGeom>
        </p:spPr>
      </p:pic>
      <p:pic>
        <p:nvPicPr>
          <p:cNvPr id="3" name="图片 2"/>
          <p:cNvPicPr>
            <a:picLocks noChangeAspect="1"/>
          </p:cNvPicPr>
          <p:nvPr/>
        </p:nvPicPr>
        <p:blipFill>
          <a:blip r:embed="rId4"/>
          <a:stretch>
            <a:fillRect/>
          </a:stretch>
        </p:blipFill>
        <p:spPr>
          <a:xfrm>
            <a:off x="6240016" y="2377948"/>
            <a:ext cx="5080831" cy="2995711"/>
          </a:xfrm>
          <a:prstGeom prst="rect">
            <a:avLst/>
          </a:prstGeom>
        </p:spPr>
      </p:pic>
      <p:sp>
        <p:nvSpPr>
          <p:cNvPr id="5" name="矩形 4"/>
          <p:cNvSpPr/>
          <p:nvPr/>
        </p:nvSpPr>
        <p:spPr>
          <a:xfrm>
            <a:off x="1939751" y="5916057"/>
            <a:ext cx="1217000" cy="369332"/>
          </a:xfrm>
          <a:prstGeom prst="rect">
            <a:avLst/>
          </a:prstGeom>
        </p:spPr>
        <p:txBody>
          <a:bodyPr wrap="none">
            <a:spAutoFit/>
          </a:bodyPr>
          <a:lstStyle/>
          <a:p>
            <a:r>
              <a:rPr lang="en-US" altLang="x-none" b="1" dirty="0">
                <a:solidFill>
                  <a:srgbClr val="000000"/>
                </a:solidFill>
              </a:rPr>
              <a:t>Lucky Case</a:t>
            </a:r>
            <a:endParaRPr lang="en-US" b="1" dirty="0"/>
          </a:p>
        </p:txBody>
      </p:sp>
      <p:sp>
        <p:nvSpPr>
          <p:cNvPr id="6" name="矩形 5"/>
          <p:cNvSpPr/>
          <p:nvPr/>
        </p:nvSpPr>
        <p:spPr>
          <a:xfrm>
            <a:off x="8066934" y="5915690"/>
            <a:ext cx="1449436" cy="369332"/>
          </a:xfrm>
          <a:prstGeom prst="rect">
            <a:avLst/>
          </a:prstGeom>
        </p:spPr>
        <p:txBody>
          <a:bodyPr wrap="none">
            <a:spAutoFit/>
          </a:bodyPr>
          <a:lstStyle/>
          <a:p>
            <a:r>
              <a:rPr lang="en-US" altLang="x-none" b="1" dirty="0">
                <a:solidFill>
                  <a:srgbClr val="000000"/>
                </a:solidFill>
              </a:rPr>
              <a:t>Unlucky Case</a:t>
            </a:r>
            <a:endParaRPr lang="en-US" b="1" dirty="0"/>
          </a:p>
        </p:txBody>
      </p:sp>
      <p:sp>
        <p:nvSpPr>
          <p:cNvPr id="11" name="左大括号 10"/>
          <p:cNvSpPr/>
          <p:nvPr/>
        </p:nvSpPr>
        <p:spPr>
          <a:xfrm rot="16200000">
            <a:off x="3787493" y="4471279"/>
            <a:ext cx="288032" cy="1880710"/>
          </a:xfrm>
          <a:prstGeom prst="lef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2" name="矩形 11"/>
          <p:cNvSpPr/>
          <p:nvPr/>
        </p:nvSpPr>
        <p:spPr>
          <a:xfrm>
            <a:off x="2802841" y="5445224"/>
            <a:ext cx="2429063" cy="461665"/>
          </a:xfrm>
          <a:prstGeom prst="rect">
            <a:avLst/>
          </a:prstGeom>
        </p:spPr>
        <p:txBody>
          <a:bodyPr wrap="none">
            <a:spAutoFit/>
          </a:bodyPr>
          <a:lstStyle/>
          <a:p>
            <a:r>
              <a:rPr lang="en-US" altLang="zh-CN" sz="2400" dirty="0">
                <a:solidFill>
                  <a:srgbClr val="C00000"/>
                </a:solidFill>
                <a:latin typeface="Verdana" panose="020B0604030504040204" pitchFamily="34" charset="0"/>
                <a:ea typeface="Verdana" panose="020B0604030504040204" pitchFamily="34" charset="0"/>
                <a:cs typeface="Verdana" panose="020B0604030504040204" pitchFamily="34" charset="0"/>
              </a:rPr>
              <a:t>5 handshakes </a:t>
            </a:r>
            <a:endParaRPr lang="en-US" sz="2400"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13" name="左大括号 12"/>
          <p:cNvSpPr/>
          <p:nvPr/>
        </p:nvSpPr>
        <p:spPr>
          <a:xfrm rot="16200000">
            <a:off x="7577162" y="2992701"/>
            <a:ext cx="288032" cy="1880710"/>
          </a:xfrm>
          <a:prstGeom prst="lef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4" name="矩形 13"/>
          <p:cNvSpPr/>
          <p:nvPr/>
        </p:nvSpPr>
        <p:spPr>
          <a:xfrm>
            <a:off x="6528048" y="4067780"/>
            <a:ext cx="2429063" cy="461665"/>
          </a:xfrm>
          <a:prstGeom prst="rect">
            <a:avLst/>
          </a:prstGeom>
        </p:spPr>
        <p:txBody>
          <a:bodyPr wrap="none">
            <a:spAutoFit/>
          </a:bodyPr>
          <a:lstStyle/>
          <a:p>
            <a:r>
              <a:rPr lang="en-US" altLang="zh-CN" sz="2400" dirty="0">
                <a:solidFill>
                  <a:srgbClr val="C00000"/>
                </a:solidFill>
                <a:latin typeface="Verdana" panose="020B0604030504040204" pitchFamily="34" charset="0"/>
                <a:ea typeface="Verdana" panose="020B0604030504040204" pitchFamily="34" charset="0"/>
                <a:cs typeface="Verdana" panose="020B0604030504040204" pitchFamily="34" charset="0"/>
              </a:rPr>
              <a:t>5 handshakes </a:t>
            </a:r>
            <a:endParaRPr lang="en-US" sz="2400"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左大括号 14"/>
          <p:cNvSpPr/>
          <p:nvPr/>
        </p:nvSpPr>
        <p:spPr>
          <a:xfrm rot="16200000">
            <a:off x="9839960" y="4800262"/>
            <a:ext cx="288032" cy="1174061"/>
          </a:xfrm>
          <a:prstGeom prst="lef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6" name="矩形 15"/>
          <p:cNvSpPr/>
          <p:nvPr/>
        </p:nvSpPr>
        <p:spPr>
          <a:xfrm>
            <a:off x="8851513" y="5445224"/>
            <a:ext cx="2429063" cy="461665"/>
          </a:xfrm>
          <a:prstGeom prst="rect">
            <a:avLst/>
          </a:prstGeom>
        </p:spPr>
        <p:txBody>
          <a:bodyPr wrap="none">
            <a:spAutoFit/>
          </a:bodyPr>
          <a:lstStyle/>
          <a:p>
            <a:r>
              <a:rPr lang="en-US" altLang="zh-CN" sz="2400" dirty="0">
                <a:solidFill>
                  <a:srgbClr val="C00000"/>
                </a:solidFill>
                <a:latin typeface="Verdana" panose="020B0604030504040204" pitchFamily="34" charset="0"/>
                <a:ea typeface="Verdana" panose="020B0604030504040204" pitchFamily="34" charset="0"/>
                <a:cs typeface="Verdana" panose="020B0604030504040204" pitchFamily="34" charset="0"/>
              </a:rPr>
              <a:t>3 handshakes </a:t>
            </a:r>
            <a:endParaRPr lang="en-US" sz="2400"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17" name="左大括号 16"/>
          <p:cNvSpPr/>
          <p:nvPr/>
        </p:nvSpPr>
        <p:spPr>
          <a:xfrm rot="16200000">
            <a:off x="1571414" y="3319898"/>
            <a:ext cx="288032" cy="1174061"/>
          </a:xfrm>
          <a:prstGeom prst="lef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8" name="矩形 17"/>
          <p:cNvSpPr/>
          <p:nvPr/>
        </p:nvSpPr>
        <p:spPr>
          <a:xfrm>
            <a:off x="479376" y="4050945"/>
            <a:ext cx="2429063" cy="461665"/>
          </a:xfrm>
          <a:prstGeom prst="rect">
            <a:avLst/>
          </a:prstGeom>
        </p:spPr>
        <p:txBody>
          <a:bodyPr wrap="none">
            <a:spAutoFit/>
          </a:bodyPr>
          <a:lstStyle/>
          <a:p>
            <a:r>
              <a:rPr lang="en-US" altLang="zh-CN" sz="2400" dirty="0">
                <a:solidFill>
                  <a:srgbClr val="C00000"/>
                </a:solidFill>
                <a:latin typeface="Verdana" panose="020B0604030504040204" pitchFamily="34" charset="0"/>
                <a:ea typeface="Verdana" panose="020B0604030504040204" pitchFamily="34" charset="0"/>
                <a:cs typeface="Verdana" panose="020B0604030504040204" pitchFamily="34" charset="0"/>
              </a:rPr>
              <a:t>3 handshakes </a:t>
            </a:r>
            <a:endParaRPr lang="en-US" sz="2400"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20" name="矩形 19"/>
          <p:cNvSpPr/>
          <p:nvPr/>
        </p:nvSpPr>
        <p:spPr>
          <a:xfrm>
            <a:off x="806089" y="4596671"/>
            <a:ext cx="1425840" cy="369332"/>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r>
              <a:rPr lang="en-US" dirty="0" smtClean="0"/>
              <a:t>Handoff path</a:t>
            </a:r>
            <a:endParaRPr lang="en-US" dirty="0"/>
          </a:p>
        </p:txBody>
      </p:sp>
      <p:cxnSp>
        <p:nvCxnSpPr>
          <p:cNvPr id="9" name="直接箭头连接符 8"/>
          <p:cNvCxnSpPr/>
          <p:nvPr/>
        </p:nvCxnSpPr>
        <p:spPr>
          <a:xfrm flipH="1">
            <a:off x="9493928" y="3253626"/>
            <a:ext cx="346488"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9" name="矩形 18"/>
          <p:cNvSpPr/>
          <p:nvPr/>
        </p:nvSpPr>
        <p:spPr>
          <a:xfrm>
            <a:off x="9912424" y="3068960"/>
            <a:ext cx="1478738" cy="369332"/>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r>
              <a:rPr lang="en-US" altLang="zh-CN" dirty="0"/>
              <a:t> </a:t>
            </a:r>
            <a:r>
              <a:rPr lang="en-US" altLang="zh-CN" dirty="0" smtClean="0"/>
              <a:t>Handoff path</a:t>
            </a:r>
            <a:endParaRPr lang="en-US" dirty="0"/>
          </a:p>
        </p:txBody>
      </p:sp>
      <p:cxnSp>
        <p:nvCxnSpPr>
          <p:cNvPr id="24" name="直接箭头连接符 23"/>
          <p:cNvCxnSpPr/>
          <p:nvPr/>
        </p:nvCxnSpPr>
        <p:spPr>
          <a:xfrm>
            <a:off x="2365683" y="4786820"/>
            <a:ext cx="350707"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31" name="标题 1"/>
          <p:cNvSpPr>
            <a:spLocks noGrp="1"/>
          </p:cNvSpPr>
          <p:nvPr>
            <p:ph type="title"/>
          </p:nvPr>
        </p:nvSpPr>
        <p:spPr/>
        <p:txBody>
          <a:bodyPr/>
          <a:lstStyle/>
          <a:p>
            <a:r>
              <a:rPr lang="en-US" altLang="zh-CN" b="1" dirty="0"/>
              <a:t>Sub-flow </a:t>
            </a:r>
            <a:r>
              <a:rPr lang="en-US" altLang="zh-CN" b="1" dirty="0" smtClean="0"/>
              <a:t>Establishment Time</a:t>
            </a:r>
            <a:endParaRPr lang="zh-CN" altLang="en-US" b="1" dirty="0"/>
          </a:p>
        </p:txBody>
      </p:sp>
      <p:sp>
        <p:nvSpPr>
          <p:cNvPr id="1048733" name="矩形 5"/>
          <p:cNvSpPr/>
          <p:nvPr/>
        </p:nvSpPr>
        <p:spPr>
          <a:xfrm>
            <a:off x="1032993" y="5192923"/>
            <a:ext cx="4298934" cy="369332"/>
          </a:xfrm>
          <a:prstGeom prst="rect">
            <a:avLst/>
          </a:prstGeom>
        </p:spPr>
        <p:txBody>
          <a:bodyPr wrap="none">
            <a:spAutoFit/>
          </a:bodyPr>
          <a:lstStyle/>
          <a:p>
            <a:r>
              <a:rPr lang="en-US" altLang="zh-CN" dirty="0" smtClean="0">
                <a:latin typeface="Verdana" panose="020B0604030504040204" pitchFamily="34" charset="0"/>
                <a:ea typeface="Verdana" panose="020B0604030504040204" pitchFamily="34" charset="0"/>
                <a:cs typeface="Verdana" panose="020B0604030504040204" pitchFamily="34" charset="0"/>
              </a:rPr>
              <a:t>CDF of total number of handshakes</a:t>
            </a:r>
            <a:endParaRPr lang="zh-CN" altLang="en-US" dirty="0">
              <a:latin typeface="Verdana" panose="020B0604030504040204" pitchFamily="34" charset="0"/>
              <a:cs typeface="Verdana" panose="020B0604030504040204" pitchFamily="34" charset="0"/>
            </a:endParaRPr>
          </a:p>
        </p:txBody>
      </p:sp>
      <p:pic>
        <p:nvPicPr>
          <p:cNvPr id="2" name="图片 1"/>
          <p:cNvPicPr>
            <a:picLocks noChangeAspect="1"/>
          </p:cNvPicPr>
          <p:nvPr/>
        </p:nvPicPr>
        <p:blipFill rotWithShape="1">
          <a:blip r:embed="rId3"/>
          <a:srcRect l="4118" t="1496" r="2518"/>
          <a:stretch/>
        </p:blipFill>
        <p:spPr>
          <a:xfrm>
            <a:off x="6145561" y="1685477"/>
            <a:ext cx="5135015" cy="3456282"/>
          </a:xfrm>
          <a:prstGeom prst="rect">
            <a:avLst/>
          </a:prstGeom>
        </p:spPr>
      </p:pic>
      <p:pic>
        <p:nvPicPr>
          <p:cNvPr id="3" name="图片 2"/>
          <p:cNvPicPr>
            <a:picLocks noChangeAspect="1"/>
          </p:cNvPicPr>
          <p:nvPr/>
        </p:nvPicPr>
        <p:blipFill rotWithShape="1">
          <a:blip r:embed="rId4"/>
          <a:srcRect l="6059" t="4509" r="2354" b="373"/>
          <a:stretch/>
        </p:blipFill>
        <p:spPr>
          <a:xfrm>
            <a:off x="725754" y="1685478"/>
            <a:ext cx="5059767" cy="3363430"/>
          </a:xfrm>
          <a:prstGeom prst="rect">
            <a:avLst/>
          </a:prstGeom>
        </p:spPr>
      </p:pic>
      <p:sp>
        <p:nvSpPr>
          <p:cNvPr id="9" name="矩形 5"/>
          <p:cNvSpPr/>
          <p:nvPr/>
        </p:nvSpPr>
        <p:spPr>
          <a:xfrm>
            <a:off x="6649617" y="5198509"/>
            <a:ext cx="4456669" cy="369332"/>
          </a:xfrm>
          <a:prstGeom prst="rect">
            <a:avLst/>
          </a:prstGeom>
        </p:spPr>
        <p:txBody>
          <a:bodyPr wrap="none">
            <a:spAutoFit/>
          </a:bodyPr>
          <a:lstStyle/>
          <a:p>
            <a:r>
              <a:rPr lang="en-US" altLang="zh-CN" dirty="0">
                <a:latin typeface="Verdana" panose="020B0604030504040204" pitchFamily="34" charset="0"/>
                <a:ea typeface="Verdana" panose="020B0604030504040204" pitchFamily="34" charset="0"/>
                <a:cs typeface="Verdana" panose="020B0604030504040204" pitchFamily="34" charset="0"/>
              </a:rPr>
              <a:t> </a:t>
            </a:r>
            <a:r>
              <a:rPr lang="en-US" altLang="zh-CN" dirty="0" smtClean="0">
                <a:latin typeface="Verdana" panose="020B0604030504040204" pitchFamily="34" charset="0"/>
                <a:ea typeface="Verdana" panose="020B0604030504040204" pitchFamily="34" charset="0"/>
                <a:cs typeface="Verdana" panose="020B0604030504040204" pitchFamily="34" charset="0"/>
              </a:rPr>
              <a:t>CDF of Sub-flow establishment time</a:t>
            </a:r>
            <a:endParaRPr lang="zh-CN" altLang="en-US" dirty="0">
              <a:latin typeface="Verdana" panose="020B0604030504040204" pitchFamily="34" charset="0"/>
              <a:cs typeface="Verdana" panose="020B0604030504040204" pitchFamily="34" charset="0"/>
            </a:endParaRPr>
          </a:p>
        </p:txBody>
      </p:sp>
      <p:sp>
        <p:nvSpPr>
          <p:cNvPr id="5" name="矩形 4"/>
          <p:cNvSpPr/>
          <p:nvPr/>
        </p:nvSpPr>
        <p:spPr>
          <a:xfrm>
            <a:off x="972208" y="5708899"/>
            <a:ext cx="10247584" cy="461665"/>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en-US" altLang="zh-CN" sz="2400" dirty="0" smtClean="0">
                <a:latin typeface="Verdana" panose="020B0604030504040204" pitchFamily="34" charset="0"/>
                <a:ea typeface="Verdana" panose="020B0604030504040204" pitchFamily="34" charset="0"/>
                <a:cs typeface="Verdana" panose="020B0604030504040204" pitchFamily="34" charset="0"/>
              </a:rPr>
              <a:t>MPTCP’s efficiency </a:t>
            </a:r>
            <a:r>
              <a:rPr lang="en-US" altLang="zh-CN" sz="2400" dirty="0">
                <a:latin typeface="Verdana" panose="020B0604030504040204" pitchFamily="34" charset="0"/>
                <a:ea typeface="Verdana" panose="020B0604030504040204" pitchFamily="34" charset="0"/>
                <a:cs typeface="Verdana" panose="020B0604030504040204" pitchFamily="34" charset="0"/>
              </a:rPr>
              <a:t>of sub-flow establishment </a:t>
            </a:r>
            <a:r>
              <a:rPr lang="en-US" altLang="zh-CN" sz="2400" dirty="0" smtClean="0">
                <a:latin typeface="Verdana" panose="020B0604030504040204" pitchFamily="34" charset="0"/>
                <a:ea typeface="Verdana" panose="020B0604030504040204" pitchFamily="34" charset="0"/>
                <a:cs typeface="Verdana" panose="020B0604030504040204" pitchFamily="34" charset="0"/>
              </a:rPr>
              <a:t>is low on HSRs</a:t>
            </a:r>
            <a:endParaRPr lang="en-US" altLang="zh-CN" sz="2400" dirty="0">
              <a:latin typeface="Verdana" panose="020B0604030504040204" pitchFamily="34" charset="0"/>
              <a:ea typeface="Verdana" panose="020B0604030504040204" pitchFamily="34" charset="0"/>
              <a:cs typeface="Verdana" panose="020B0604030504040204" pitchFamily="34" charset="0"/>
            </a:endParaRPr>
          </a:p>
        </p:txBody>
      </p:sp>
      <p:sp>
        <p:nvSpPr>
          <p:cNvPr id="8" name="椭圆 7"/>
          <p:cNvSpPr/>
          <p:nvPr/>
        </p:nvSpPr>
        <p:spPr>
          <a:xfrm>
            <a:off x="1919536" y="1936720"/>
            <a:ext cx="527006" cy="497733"/>
          </a:xfrm>
          <a:prstGeom prst="ellipse">
            <a:avLst/>
          </a:prstGeom>
          <a:noFill/>
          <a:ln w="57150">
            <a:solidFill>
              <a:srgbClr val="C00000">
                <a:alpha val="6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直接箭头连接符 9"/>
          <p:cNvCxnSpPr/>
          <p:nvPr/>
        </p:nvCxnSpPr>
        <p:spPr>
          <a:xfrm flipH="1" flipV="1">
            <a:off x="2251779" y="2499049"/>
            <a:ext cx="99805" cy="32182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1" name="矩形 10"/>
          <p:cNvSpPr/>
          <p:nvPr/>
        </p:nvSpPr>
        <p:spPr>
          <a:xfrm>
            <a:off x="1847528" y="2867708"/>
            <a:ext cx="3621697" cy="461665"/>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r>
              <a:rPr lang="en-US" altLang="zh-CN" sz="2400" dirty="0" smtClean="0">
                <a:latin typeface="Verdana" panose="020B0604030504040204" pitchFamily="34" charset="0"/>
                <a:ea typeface="Verdana" panose="020B0604030504040204" pitchFamily="34" charset="0"/>
                <a:cs typeface="Verdana" panose="020B0604030504040204" pitchFamily="34" charset="0"/>
              </a:rPr>
              <a:t>10% &gt; 8 </a:t>
            </a:r>
            <a:r>
              <a:rPr lang="en-US" altLang="zh-CN" sz="2400" dirty="0">
                <a:latin typeface="Verdana" panose="020B0604030504040204" pitchFamily="34" charset="0"/>
                <a:ea typeface="Verdana" panose="020B0604030504040204" pitchFamily="34" charset="0"/>
                <a:cs typeface="Verdana" panose="020B0604030504040204" pitchFamily="34" charset="0"/>
              </a:rPr>
              <a:t>handshakes</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
        <p:nvSpPr>
          <p:cNvPr id="12" name="椭圆 11"/>
          <p:cNvSpPr/>
          <p:nvPr/>
        </p:nvSpPr>
        <p:spPr>
          <a:xfrm>
            <a:off x="7779582" y="1556792"/>
            <a:ext cx="3428986" cy="497733"/>
          </a:xfrm>
          <a:prstGeom prst="ellipse">
            <a:avLst/>
          </a:prstGeom>
          <a:noFill/>
          <a:ln w="57150">
            <a:solidFill>
              <a:srgbClr val="C00000">
                <a:alpha val="6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直接箭头连接符 12"/>
          <p:cNvCxnSpPr>
            <a:stCxn id="14" idx="0"/>
          </p:cNvCxnSpPr>
          <p:nvPr/>
        </p:nvCxnSpPr>
        <p:spPr>
          <a:xfrm flipH="1" flipV="1">
            <a:off x="9552384" y="2167505"/>
            <a:ext cx="38301" cy="33154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4" name="矩形 13"/>
          <p:cNvSpPr/>
          <p:nvPr/>
        </p:nvSpPr>
        <p:spPr>
          <a:xfrm>
            <a:off x="8832304" y="2499049"/>
            <a:ext cx="1516762" cy="461665"/>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r>
              <a:rPr lang="en-US" altLang="zh-CN" sz="2400" dirty="0" smtClean="0">
                <a:latin typeface="Verdana" panose="020B0604030504040204" pitchFamily="34" charset="0"/>
                <a:ea typeface="Verdana" panose="020B0604030504040204" pitchFamily="34" charset="0"/>
                <a:cs typeface="Verdana" panose="020B0604030504040204" pitchFamily="34" charset="0"/>
              </a:rPr>
              <a:t>Long tail</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395267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descr="âé«éâçå¾çæç´¢ç»æ">
            <a:extLst>
              <a:ext uri="{FF2B5EF4-FFF2-40B4-BE49-F238E27FC236}">
                <a16:creationId xmlns:a16="http://schemas.microsoft.com/office/drawing/2014/main" xmlns="" id="{DDCB9980-041A-45E2-A792-55803E5BD8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388" r="15813"/>
          <a:stretch/>
        </p:blipFill>
        <p:spPr bwMode="auto">
          <a:xfrm>
            <a:off x="0" y="0"/>
            <a:ext cx="3816424"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a:extLst>
              <a:ext uri="{FF2B5EF4-FFF2-40B4-BE49-F238E27FC236}">
                <a16:creationId xmlns:a16="http://schemas.microsoft.com/office/drawing/2014/main" xmlns="" id="{A8D12392-94CC-499B-833C-4DA50033123C}"/>
              </a:ext>
            </a:extLst>
          </p:cNvPr>
          <p:cNvSpPr txBox="1"/>
          <p:nvPr/>
        </p:nvSpPr>
        <p:spPr>
          <a:xfrm>
            <a:off x="5451593" y="3059668"/>
            <a:ext cx="4778873" cy="738664"/>
          </a:xfrm>
          <a:prstGeom prst="rect">
            <a:avLst/>
          </a:prstGeom>
          <a:noFill/>
        </p:spPr>
        <p:txBody>
          <a:bodyPr wrap="none" rtlCol="0">
            <a:spAutoFit/>
          </a:bodyPr>
          <a:lstStyle/>
          <a:p>
            <a:pPr algn="ctr">
              <a:spcBef>
                <a:spcPct val="0"/>
              </a:spcBef>
            </a:pPr>
            <a:r>
              <a:rPr lang="en-US" altLang="zh-CN" sz="4200" b="1" dirty="0">
                <a:solidFill>
                  <a:schemeClr val="accent1"/>
                </a:solidFill>
                <a:latin typeface="Verdana" pitchFamily="34" charset="0"/>
                <a:ea typeface="Verdana" pitchFamily="34" charset="0"/>
                <a:cs typeface="Verdana" pitchFamily="34" charset="0"/>
              </a:rPr>
              <a:t>Elephant Flows</a:t>
            </a:r>
          </a:p>
        </p:txBody>
      </p:sp>
      <p:sp>
        <p:nvSpPr>
          <p:cNvPr id="22" name="矩形 21">
            <a:extLst>
              <a:ext uri="{FF2B5EF4-FFF2-40B4-BE49-F238E27FC236}">
                <a16:creationId xmlns:a16="http://schemas.microsoft.com/office/drawing/2014/main" xmlns="" id="{20877904-A684-4381-93A6-12C586C0098D}"/>
              </a:ext>
            </a:extLst>
          </p:cNvPr>
          <p:cNvSpPr/>
          <p:nvPr/>
        </p:nvSpPr>
        <p:spPr>
          <a:xfrm>
            <a:off x="-10452" y="0"/>
            <a:ext cx="3826876" cy="686762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Verdana" panose="020B0604030504040204" pitchFamily="34" charset="0"/>
              <a:cs typeface="Verdana" panose="020B0604030504040204" pitchFamily="34" charset="0"/>
            </a:endParaRPr>
          </a:p>
        </p:txBody>
      </p:sp>
      <p:sp>
        <p:nvSpPr>
          <p:cNvPr id="20" name="文本框 19">
            <a:extLst>
              <a:ext uri="{FF2B5EF4-FFF2-40B4-BE49-F238E27FC236}">
                <a16:creationId xmlns:a16="http://schemas.microsoft.com/office/drawing/2014/main" xmlns="" id="{A8D12392-94CC-499B-833C-4DA50033123C}"/>
              </a:ext>
            </a:extLst>
          </p:cNvPr>
          <p:cNvSpPr txBox="1"/>
          <p:nvPr/>
        </p:nvSpPr>
        <p:spPr>
          <a:xfrm>
            <a:off x="695766" y="3037467"/>
            <a:ext cx="2414444" cy="738664"/>
          </a:xfrm>
          <a:prstGeom prst="rect">
            <a:avLst/>
          </a:prstGeom>
          <a:noFill/>
        </p:spPr>
        <p:txBody>
          <a:bodyPr wrap="none" rtlCol="0">
            <a:spAutoFit/>
          </a:bodyPr>
          <a:lstStyle/>
          <a:p>
            <a:pPr algn="ctr">
              <a:spcBef>
                <a:spcPct val="0"/>
              </a:spcBef>
            </a:pPr>
            <a:r>
              <a:rPr lang="en-US" altLang="zh-CN" sz="4200" b="1" dirty="0" smtClean="0">
                <a:solidFill>
                  <a:schemeClr val="bg1"/>
                </a:solidFill>
                <a:latin typeface="Verdana" pitchFamily="34" charset="0"/>
                <a:ea typeface="Verdana" pitchFamily="34" charset="0"/>
                <a:cs typeface="Verdana" pitchFamily="34" charset="0"/>
              </a:rPr>
              <a:t>Results</a:t>
            </a:r>
            <a:endParaRPr lang="en-US" altLang="zh-CN" sz="4200" b="1" dirty="0">
              <a:solidFill>
                <a:schemeClr val="bg1"/>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099743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4892572" y="1556792"/>
            <a:ext cx="7036075" cy="4176464"/>
          </a:xfrm>
          <a:prstGeom prst="rect">
            <a:avLst/>
          </a:prstGeom>
        </p:spPr>
      </p:pic>
      <p:sp>
        <p:nvSpPr>
          <p:cNvPr id="15" name="标题 1"/>
          <p:cNvSpPr>
            <a:spLocks noGrp="1"/>
          </p:cNvSpPr>
          <p:nvPr>
            <p:ph type="title"/>
          </p:nvPr>
        </p:nvSpPr>
        <p:spPr/>
        <p:txBody>
          <a:bodyPr/>
          <a:lstStyle/>
          <a:p>
            <a:r>
              <a:rPr lang="en-US" altLang="zh-CN" b="1" dirty="0" smtClean="0"/>
              <a:t>Performance of Elephant </a:t>
            </a:r>
            <a:r>
              <a:rPr lang="en-US" altLang="zh-CN" b="1" dirty="0"/>
              <a:t>Flows </a:t>
            </a:r>
          </a:p>
        </p:txBody>
      </p:sp>
      <p:sp>
        <p:nvSpPr>
          <p:cNvPr id="2" name="矩形 1"/>
          <p:cNvSpPr/>
          <p:nvPr/>
        </p:nvSpPr>
        <p:spPr>
          <a:xfrm>
            <a:off x="263352" y="1481009"/>
            <a:ext cx="5976664" cy="507831"/>
          </a:xfrm>
          <a:prstGeom prst="rect">
            <a:avLst/>
          </a:prstGeom>
        </p:spPr>
        <p:txBody>
          <a:bodyPr vert="horz" wrap="square" lIns="91440" tIns="45720" rIns="91440" bIns="45720" rtlCol="0">
            <a:spAutoFit/>
          </a:bodyPr>
          <a:lstStyle/>
          <a:p>
            <a:pPr marL="342900" indent="-342900" algn="just">
              <a:lnSpc>
                <a:spcPct val="150000"/>
              </a:lnSpc>
              <a:spcBef>
                <a:spcPct val="20000"/>
              </a:spcBef>
              <a:buFont typeface="Arial" pitchFamily="34" charset="0"/>
              <a:buChar char="•"/>
            </a:pPr>
            <a:r>
              <a:rPr lang="en-US" dirty="0" smtClean="0">
                <a:latin typeface="Verdana" pitchFamily="34" charset="0"/>
                <a:ea typeface="Verdana" pitchFamily="34" charset="0"/>
                <a:cs typeface="Verdana" pitchFamily="34" charset="0"/>
              </a:rPr>
              <a:t>Metric</a:t>
            </a:r>
            <a:r>
              <a:rPr lang="en-US" dirty="0">
                <a:latin typeface="Verdana" pitchFamily="34" charset="0"/>
                <a:ea typeface="Verdana" pitchFamily="34" charset="0"/>
                <a:cs typeface="Verdana" pitchFamily="34" charset="0"/>
              </a:rPr>
              <a:t>: average rate during 100 seconds</a:t>
            </a:r>
            <a:endParaRPr lang="en-US" dirty="0" smtClean="0">
              <a:latin typeface="Verdana" pitchFamily="34" charset="0"/>
              <a:ea typeface="Verdana" pitchFamily="34" charset="0"/>
              <a:cs typeface="Verdana" pitchFamily="34" charset="0"/>
            </a:endParaRPr>
          </a:p>
        </p:txBody>
      </p:sp>
      <mc:AlternateContent xmlns:mc="http://schemas.openxmlformats.org/markup-compatibility/2006" xmlns:a14="http://schemas.microsoft.com/office/drawing/2010/main">
        <mc:Choice Requires="a14">
          <p:sp>
            <p:nvSpPr>
              <p:cNvPr id="6" name="文本框 5"/>
              <p:cNvSpPr txBox="1"/>
              <p:nvPr/>
            </p:nvSpPr>
            <p:spPr>
              <a:xfrm>
                <a:off x="479376" y="3013042"/>
                <a:ext cx="2257285" cy="431144"/>
              </a:xfrm>
              <a:prstGeom prst="rect">
                <a:avLst/>
              </a:prstGeom>
              <a:noFill/>
            </p:spPr>
            <p:txBody>
              <a:bodyPr wrap="none" lIns="0" tIns="0" rIns="0" bIns="0" rtlCol="0">
                <a:spAutoFit/>
              </a:bodyPr>
              <a:lstStyle/>
              <a:p>
                <a14:m>
                  <m:oMath xmlns:m="http://schemas.openxmlformats.org/officeDocument/2006/math">
                    <m:sSub>
                      <m:sSubPr>
                        <m:ctrlPr>
                          <a:rPr lang="en-US" i="1" smtClean="0">
                            <a:latin typeface="Cambria Math"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𝑝𝑜𝑜𝑟𝑒𝑟</m:t>
                        </m:r>
                      </m:sub>
                    </m:sSub>
                    <m:r>
                      <a:rPr lang="en-US" i="1" smtClean="0">
                        <a:latin typeface="Cambria Math" panose="02040503050406030204" pitchFamily="18" charset="0"/>
                      </a:rPr>
                      <m:t>=</m:t>
                    </m:r>
                    <m:f>
                      <m:fPr>
                        <m:ctrlPr>
                          <a:rPr lang="en-US" i="1" smtClean="0">
                            <a:latin typeface="Cambria Math" charset="0"/>
                          </a:rPr>
                        </m:ctrlPr>
                      </m:fPr>
                      <m:num>
                        <m:r>
                          <a:rPr lang="en-US" b="0" i="1" smtClean="0">
                            <a:latin typeface="Cambria Math" panose="02040503050406030204" pitchFamily="18" charset="0"/>
                          </a:rPr>
                          <m:t>𝑀𝑃𝑇𝐶𝑃</m:t>
                        </m:r>
                      </m:num>
                      <m:den>
                        <m:r>
                          <m:rPr>
                            <m:sty m:val="p"/>
                          </m:rPr>
                          <a:rPr lang="en-US" b="0" i="0" smtClean="0">
                            <a:latin typeface="Cambria Math" panose="02040503050406030204" pitchFamily="18" charset="0"/>
                          </a:rPr>
                          <m:t>min</m:t>
                        </m:r>
                        <m:r>
                          <a:rPr lang="en-US" b="0" i="1" smtClean="0">
                            <a:latin typeface="Cambria Math" panose="02040503050406030204" pitchFamily="18" charset="0"/>
                          </a:rPr>
                          <m:t>⁡(</m:t>
                        </m:r>
                        <m:sSub>
                          <m:sSubPr>
                            <m:ctrlPr>
                              <a:rPr lang="en-US" b="0" i="1" smtClean="0">
                                <a:latin typeface="Cambria Math" charset="0"/>
                              </a:rPr>
                            </m:ctrlPr>
                          </m:sSubPr>
                          <m:e>
                            <m:r>
                              <a:rPr lang="en-US" b="0" i="1" smtClean="0">
                                <a:latin typeface="Cambria Math" panose="02040503050406030204" pitchFamily="18" charset="0"/>
                              </a:rPr>
                              <m:t>𝑇𝐶𝑃</m:t>
                            </m:r>
                          </m:e>
                          <m:sub>
                            <m:r>
                              <a:rPr lang="en-US" b="0" i="1" smtClean="0">
                                <a:latin typeface="Cambria Math" panose="02040503050406030204" pitchFamily="18" charset="0"/>
                              </a:rPr>
                              <m:t>𝑖</m:t>
                            </m:r>
                          </m:sub>
                        </m:sSub>
                        <m:r>
                          <a:rPr lang="en-US" b="0" i="1" smtClean="0">
                            <a:latin typeface="Cambria Math" panose="02040503050406030204" pitchFamily="18" charset="0"/>
                          </a:rPr>
                          <m:t>)</m:t>
                        </m:r>
                      </m:den>
                    </m:f>
                  </m:oMath>
                </a14:m>
                <a:r>
                  <a:rPr lang="en-US" dirty="0" smtClean="0"/>
                  <a:t>  &gt; 1</a:t>
                </a:r>
                <a:endParaRPr lang="en-US" dirty="0"/>
              </a:p>
            </p:txBody>
          </p:sp>
        </mc:Choice>
        <mc:Fallback xmlns="">
          <p:sp>
            <p:nvSpPr>
              <p:cNvPr id="6" name="文本框 5"/>
              <p:cNvSpPr txBox="1">
                <a:spLocks noRot="1" noChangeAspect="1" noMove="1" noResize="1" noEditPoints="1" noAdjustHandles="1" noChangeArrowheads="1" noChangeShapeType="1" noTextEdit="1"/>
              </p:cNvSpPr>
              <p:nvPr/>
            </p:nvSpPr>
            <p:spPr>
              <a:xfrm>
                <a:off x="479376" y="3013042"/>
                <a:ext cx="2257285" cy="431144"/>
              </a:xfrm>
              <a:prstGeom prst="rect">
                <a:avLst/>
              </a:prstGeom>
              <a:blipFill rotWithShape="0">
                <a:blip r:embed="rId4"/>
                <a:stretch>
                  <a:fillRect l="-3784" t="-4225" r="-5405" b="-1831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p:cNvSpPr txBox="1"/>
              <p:nvPr/>
            </p:nvSpPr>
            <p:spPr>
              <a:xfrm>
                <a:off x="479376" y="3751206"/>
                <a:ext cx="2228431" cy="431144"/>
              </a:xfrm>
              <a:prstGeom prst="rect">
                <a:avLst/>
              </a:prstGeom>
              <a:noFill/>
            </p:spPr>
            <p:txBody>
              <a:bodyPr wrap="none" lIns="0" tIns="0" rIns="0" bIns="0" rtlCol="0">
                <a:spAutoFit/>
              </a:bodyPr>
              <a:lstStyle/>
              <a:p>
                <a14:m>
                  <m:oMath xmlns:m="http://schemas.openxmlformats.org/officeDocument/2006/math">
                    <m:sSub>
                      <m:sSubPr>
                        <m:ctrlPr>
                          <a:rPr lang="en-US" i="1" smtClean="0">
                            <a:latin typeface="Cambria Math"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𝑏𝑒𝑡𝑡𝑒𝑟</m:t>
                        </m:r>
                      </m:sub>
                    </m:sSub>
                    <m:r>
                      <a:rPr lang="en-US" i="1" smtClean="0">
                        <a:latin typeface="Cambria Math" panose="02040503050406030204" pitchFamily="18" charset="0"/>
                      </a:rPr>
                      <m:t>=</m:t>
                    </m:r>
                    <m:f>
                      <m:fPr>
                        <m:ctrlPr>
                          <a:rPr lang="en-US" i="1" smtClean="0">
                            <a:latin typeface="Cambria Math" charset="0"/>
                          </a:rPr>
                        </m:ctrlPr>
                      </m:fPr>
                      <m:num>
                        <m:r>
                          <a:rPr lang="en-US" b="0" i="1" smtClean="0">
                            <a:latin typeface="Cambria Math" panose="02040503050406030204" pitchFamily="18" charset="0"/>
                          </a:rPr>
                          <m:t>𝑀𝑃𝑇𝐶𝑃</m:t>
                        </m:r>
                      </m:num>
                      <m:den>
                        <m:r>
                          <m:rPr>
                            <m:sty m:val="p"/>
                          </m:rPr>
                          <a:rPr lang="en-US" b="0" i="0" smtClean="0">
                            <a:latin typeface="Cambria Math" panose="02040503050406030204" pitchFamily="18" charset="0"/>
                          </a:rPr>
                          <m:t>max</m:t>
                        </m:r>
                        <m:r>
                          <a:rPr lang="en-US" b="0" i="1" smtClean="0">
                            <a:latin typeface="Cambria Math" panose="02040503050406030204" pitchFamily="18" charset="0"/>
                          </a:rPr>
                          <m:t>⁡(</m:t>
                        </m:r>
                        <m:sSub>
                          <m:sSubPr>
                            <m:ctrlPr>
                              <a:rPr lang="en-US" i="1">
                                <a:latin typeface="Cambria Math" charset="0"/>
                              </a:rPr>
                            </m:ctrlPr>
                          </m:sSubPr>
                          <m:e>
                            <m:r>
                              <a:rPr lang="en-US" i="1">
                                <a:latin typeface="Cambria Math" panose="02040503050406030204" pitchFamily="18" charset="0"/>
                              </a:rPr>
                              <m:t>𝑇𝐶𝑃</m:t>
                            </m:r>
                          </m:e>
                          <m:sub>
                            <m:r>
                              <a:rPr lang="en-US" i="1">
                                <a:latin typeface="Cambria Math" panose="02040503050406030204" pitchFamily="18" charset="0"/>
                              </a:rPr>
                              <m:t>𝑖</m:t>
                            </m:r>
                          </m:sub>
                        </m:sSub>
                        <m:r>
                          <a:rPr lang="en-US" b="0" i="1" smtClean="0">
                            <a:latin typeface="Cambria Math" panose="02040503050406030204" pitchFamily="18" charset="0"/>
                          </a:rPr>
                          <m:t>)</m:t>
                        </m:r>
                      </m:den>
                    </m:f>
                  </m:oMath>
                </a14:m>
                <a:r>
                  <a:rPr lang="en-US" dirty="0" smtClean="0"/>
                  <a:t>  &lt; 1</a:t>
                </a:r>
                <a:endParaRPr lang="en-US" dirty="0"/>
              </a:p>
            </p:txBody>
          </p:sp>
        </mc:Choice>
        <mc:Fallback xmlns="">
          <p:sp>
            <p:nvSpPr>
              <p:cNvPr id="8" name="文本框 7"/>
              <p:cNvSpPr txBox="1">
                <a:spLocks noRot="1" noChangeAspect="1" noMove="1" noResize="1" noEditPoints="1" noAdjustHandles="1" noChangeArrowheads="1" noChangeShapeType="1" noTextEdit="1"/>
              </p:cNvSpPr>
              <p:nvPr/>
            </p:nvSpPr>
            <p:spPr>
              <a:xfrm>
                <a:off x="479376" y="3751206"/>
                <a:ext cx="2228431" cy="431144"/>
              </a:xfrm>
              <a:prstGeom prst="rect">
                <a:avLst/>
              </a:prstGeom>
              <a:blipFill rotWithShape="0">
                <a:blip r:embed="rId5"/>
                <a:stretch>
                  <a:fillRect l="-3836" t="-4225" r="-5479" b="-1831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文本框 8"/>
              <p:cNvSpPr txBox="1"/>
              <p:nvPr/>
            </p:nvSpPr>
            <p:spPr>
              <a:xfrm>
                <a:off x="479375" y="4470382"/>
                <a:ext cx="2243180" cy="431144"/>
              </a:xfrm>
              <a:prstGeom prst="rect">
                <a:avLst/>
              </a:prstGeom>
              <a:noFill/>
            </p:spPr>
            <p:txBody>
              <a:bodyPr wrap="square" lIns="0" tIns="0" rIns="0" bIns="0" rtlCol="0">
                <a:spAutoFit/>
              </a:bodyPr>
              <a:lstStyle/>
              <a:p>
                <a14:m>
                  <m:oMath xmlns:m="http://schemas.openxmlformats.org/officeDocument/2006/math">
                    <m:sSub>
                      <m:sSubPr>
                        <m:ctrlPr>
                          <a:rPr lang="en-US" i="1" smtClean="0">
                            <a:latin typeface="Cambria Math"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𝑡𝑜𝑡𝑎𝑙</m:t>
                        </m:r>
                      </m:sub>
                    </m:sSub>
                    <m:r>
                      <a:rPr lang="en-US" i="1" smtClean="0">
                        <a:latin typeface="Cambria Math" panose="02040503050406030204" pitchFamily="18" charset="0"/>
                      </a:rPr>
                      <m:t>=</m:t>
                    </m:r>
                    <m:f>
                      <m:fPr>
                        <m:ctrlPr>
                          <a:rPr lang="en-US" i="1" smtClean="0">
                            <a:latin typeface="Cambria Math" charset="0"/>
                          </a:rPr>
                        </m:ctrlPr>
                      </m:fPr>
                      <m:num>
                        <m:r>
                          <a:rPr lang="en-US" b="0" i="1" smtClean="0">
                            <a:latin typeface="Cambria Math" panose="02040503050406030204" pitchFamily="18" charset="0"/>
                          </a:rPr>
                          <m:t>𝑀𝑃𝑇𝐶𝑃</m:t>
                        </m:r>
                      </m:num>
                      <m:den>
                        <m:r>
                          <m:rPr>
                            <m:sty m:val="p"/>
                          </m:rPr>
                          <a:rPr lang="en-US" b="0" i="0" smtClean="0">
                            <a:latin typeface="Cambria Math" panose="02040503050406030204" pitchFamily="18" charset="0"/>
                          </a:rPr>
                          <m:t>sum</m:t>
                        </m:r>
                        <m:r>
                          <a:rPr lang="en-US" b="0" i="1" smtClean="0">
                            <a:latin typeface="Cambria Math" panose="02040503050406030204" pitchFamily="18" charset="0"/>
                          </a:rPr>
                          <m:t>⁡(</m:t>
                        </m:r>
                        <m:sSub>
                          <m:sSubPr>
                            <m:ctrlPr>
                              <a:rPr lang="en-US" i="1">
                                <a:latin typeface="Cambria Math" charset="0"/>
                              </a:rPr>
                            </m:ctrlPr>
                          </m:sSubPr>
                          <m:e>
                            <m:r>
                              <a:rPr lang="en-US" i="1">
                                <a:latin typeface="Cambria Math" panose="02040503050406030204" pitchFamily="18" charset="0"/>
                              </a:rPr>
                              <m:t>𝑇𝐶𝑃</m:t>
                            </m:r>
                          </m:e>
                          <m:sub>
                            <m:r>
                              <a:rPr lang="en-US" i="1">
                                <a:latin typeface="Cambria Math" panose="02040503050406030204" pitchFamily="18" charset="0"/>
                              </a:rPr>
                              <m:t>𝑖</m:t>
                            </m:r>
                          </m:sub>
                        </m:sSub>
                        <m:r>
                          <a:rPr lang="en-US" b="0" i="1" smtClean="0">
                            <a:latin typeface="Cambria Math" panose="02040503050406030204" pitchFamily="18" charset="0"/>
                          </a:rPr>
                          <m:t>)</m:t>
                        </m:r>
                      </m:den>
                    </m:f>
                  </m:oMath>
                </a14:m>
                <a:r>
                  <a:rPr lang="en-US" dirty="0"/>
                  <a:t> </a:t>
                </a:r>
                <a:r>
                  <a:rPr lang="en-US" dirty="0" smtClean="0"/>
                  <a:t>   &lt; </a:t>
                </a:r>
                <a:r>
                  <a:rPr lang="en-US" dirty="0"/>
                  <a:t>1</a:t>
                </a:r>
              </a:p>
            </p:txBody>
          </p:sp>
        </mc:Choice>
        <mc:Fallback xmlns="">
          <p:sp>
            <p:nvSpPr>
              <p:cNvPr id="9" name="文本框 8"/>
              <p:cNvSpPr txBox="1">
                <a:spLocks noRot="1" noChangeAspect="1" noMove="1" noResize="1" noEditPoints="1" noAdjustHandles="1" noChangeArrowheads="1" noChangeShapeType="1" noTextEdit="1"/>
              </p:cNvSpPr>
              <p:nvPr/>
            </p:nvSpPr>
            <p:spPr>
              <a:xfrm>
                <a:off x="479375" y="4470382"/>
                <a:ext cx="2243180" cy="431144"/>
              </a:xfrm>
              <a:prstGeom prst="rect">
                <a:avLst/>
              </a:prstGeom>
              <a:blipFill rotWithShape="0">
                <a:blip r:embed="rId6"/>
                <a:stretch>
                  <a:fillRect l="-3804" t="-4225" r="-4620" b="-18310"/>
                </a:stretch>
              </a:blipFill>
            </p:spPr>
            <p:txBody>
              <a:bodyPr/>
              <a:lstStyle/>
              <a:p>
                <a:r>
                  <a:rPr lang="zh-CN" altLang="en-US">
                    <a:noFill/>
                  </a:rPr>
                  <a:t> </a:t>
                </a:r>
              </a:p>
            </p:txBody>
          </p:sp>
        </mc:Fallback>
      </mc:AlternateContent>
      <p:sp>
        <p:nvSpPr>
          <p:cNvPr id="7" name="下箭头 6"/>
          <p:cNvSpPr/>
          <p:nvPr/>
        </p:nvSpPr>
        <p:spPr>
          <a:xfrm rot="10800000">
            <a:off x="4367808" y="2967335"/>
            <a:ext cx="360040" cy="360040"/>
          </a:xfrm>
          <a:prstGeom prst="downArrow">
            <a:avLst/>
          </a:prstGeom>
          <a:solidFill>
            <a:srgbClr val="00B050"/>
          </a:solidFill>
          <a:ln>
            <a:solidFill>
              <a:srgbClr val="00B05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1" name="矩形 10"/>
          <p:cNvSpPr/>
          <p:nvPr/>
        </p:nvSpPr>
        <p:spPr>
          <a:xfrm>
            <a:off x="2708762" y="3030222"/>
            <a:ext cx="1504707" cy="369332"/>
          </a:xfrm>
          <a:prstGeom prst="rect">
            <a:avLst/>
          </a:prstGeom>
        </p:spPr>
        <p:txBody>
          <a:bodyPr wrap="none">
            <a:spAutoFit/>
          </a:bodyPr>
          <a:lstStyle/>
          <a:p>
            <a:pPr lvl="0"/>
            <a:r>
              <a:rPr lang="en-US" dirty="0">
                <a:solidFill>
                  <a:srgbClr val="00B050"/>
                </a:solidFill>
                <a:latin typeface="Verdana" panose="020B0604030504040204" pitchFamily="34" charset="0"/>
                <a:ea typeface="Verdana" panose="020B0604030504040204" pitchFamily="34" charset="0"/>
                <a:cs typeface="Verdana" panose="020B0604030504040204" pitchFamily="34" charset="0"/>
              </a:rPr>
              <a:t>Robustness</a:t>
            </a:r>
            <a:endParaRPr lang="en-US" dirty="0"/>
          </a:p>
        </p:txBody>
      </p:sp>
      <p:sp>
        <p:nvSpPr>
          <p:cNvPr id="12" name="矩形 11"/>
          <p:cNvSpPr/>
          <p:nvPr/>
        </p:nvSpPr>
        <p:spPr>
          <a:xfrm>
            <a:off x="2722555" y="3750302"/>
            <a:ext cx="1282723" cy="369332"/>
          </a:xfrm>
          <a:prstGeom prst="rect">
            <a:avLst/>
          </a:prstGeom>
        </p:spPr>
        <p:txBody>
          <a:bodyPr wrap="none">
            <a:spAutoFit/>
          </a:bodyPr>
          <a:lstStyle/>
          <a:p>
            <a:pPr lvl="0"/>
            <a:r>
              <a:rPr lang="en-US" dirty="0">
                <a:solidFill>
                  <a:srgbClr val="C00000"/>
                </a:solidFill>
                <a:latin typeface="Verdana" panose="020B0604030504040204" pitchFamily="34" charset="0"/>
                <a:ea typeface="Verdana" panose="020B0604030504040204" pitchFamily="34" charset="0"/>
                <a:cs typeface="Verdana" panose="020B0604030504040204" pitchFamily="34" charset="0"/>
              </a:rPr>
              <a:t>Efficiency</a:t>
            </a:r>
          </a:p>
        </p:txBody>
      </p:sp>
      <p:sp>
        <p:nvSpPr>
          <p:cNvPr id="16" name="矩形 15"/>
          <p:cNvSpPr/>
          <p:nvPr/>
        </p:nvSpPr>
        <p:spPr>
          <a:xfrm>
            <a:off x="2708762" y="4470382"/>
            <a:ext cx="1588897" cy="369332"/>
          </a:xfrm>
          <a:prstGeom prst="rect">
            <a:avLst/>
          </a:prstGeom>
        </p:spPr>
        <p:txBody>
          <a:bodyPr wrap="none">
            <a:spAutoFit/>
          </a:bodyPr>
          <a:lstStyle/>
          <a:p>
            <a:pPr lvl="0"/>
            <a:r>
              <a:rPr lang="en-US" dirty="0" smtClean="0">
                <a:solidFill>
                  <a:srgbClr val="C00000"/>
                </a:solidFill>
                <a:latin typeface="Verdana" panose="020B0604030504040204" pitchFamily="34" charset="0"/>
                <a:ea typeface="Verdana" panose="020B0604030504040204" pitchFamily="34" charset="0"/>
                <a:cs typeface="Verdana" panose="020B0604030504040204" pitchFamily="34" charset="0"/>
              </a:rPr>
              <a:t>Aggregation</a:t>
            </a:r>
            <a:endParaRPr lang="en-US" dirty="0">
              <a:solidFill>
                <a:srgbClr val="C00000"/>
              </a:solidFill>
              <a:latin typeface="Verdana" panose="020B0604030504040204" pitchFamily="34" charset="0"/>
              <a:ea typeface="Verdana" panose="020B0604030504040204" pitchFamily="34" charset="0"/>
              <a:cs typeface="Verdana" panose="020B0604030504040204" pitchFamily="34" charset="0"/>
            </a:endParaRPr>
          </a:p>
        </p:txBody>
      </p:sp>
      <p:sp>
        <p:nvSpPr>
          <p:cNvPr id="17" name="下箭头 16"/>
          <p:cNvSpPr/>
          <p:nvPr/>
        </p:nvSpPr>
        <p:spPr>
          <a:xfrm>
            <a:off x="4367808" y="3750302"/>
            <a:ext cx="360040" cy="360040"/>
          </a:xfrm>
          <a:prstGeom prst="downArrow">
            <a:avLst/>
          </a:prstGeom>
          <a:solidFill>
            <a:srgbClr val="C00000"/>
          </a:solidFill>
          <a:ln>
            <a:solidFill>
              <a:srgbClr val="C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8" name="下箭头 17"/>
          <p:cNvSpPr/>
          <p:nvPr/>
        </p:nvSpPr>
        <p:spPr>
          <a:xfrm>
            <a:off x="4367808" y="4470382"/>
            <a:ext cx="360040" cy="360040"/>
          </a:xfrm>
          <a:prstGeom prst="downArrow">
            <a:avLst/>
          </a:prstGeom>
          <a:solidFill>
            <a:srgbClr val="C00000"/>
          </a:solidFill>
          <a:ln>
            <a:solidFill>
              <a:srgbClr val="C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cxnSp>
        <p:nvCxnSpPr>
          <p:cNvPr id="19" name="直接连接符 18"/>
          <p:cNvCxnSpPr/>
          <p:nvPr/>
        </p:nvCxnSpPr>
        <p:spPr>
          <a:xfrm>
            <a:off x="5447928" y="4240337"/>
            <a:ext cx="6192688" cy="0"/>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271236" y="2031231"/>
            <a:ext cx="4456611" cy="646331"/>
          </a:xfrm>
          <a:prstGeom prst="rect">
            <a:avLst/>
          </a:prstGeom>
        </p:spPr>
        <p:txBody>
          <a:bodyPr vert="horz" wrap="square" lIns="91440" tIns="45720" rIns="91440" bIns="45720" rtlCol="0">
            <a:spAutoFit/>
          </a:bodyPr>
          <a:lstStyle/>
          <a:p>
            <a:pPr marL="342900" indent="-342900" algn="just">
              <a:buFont typeface="Arial" pitchFamily="34" charset="0"/>
              <a:buChar char="•"/>
            </a:pPr>
            <a:r>
              <a:rPr lang="en-US" dirty="0" smtClean="0">
                <a:latin typeface="Verdana" pitchFamily="34" charset="0"/>
                <a:ea typeface="Verdana" pitchFamily="34" charset="0"/>
                <a:cs typeface="Verdana" pitchFamily="34" charset="0"/>
              </a:rPr>
              <a:t>Variable: train speed and number of handoffs suffered</a:t>
            </a:r>
            <a:endParaRPr lang="en-US" dirty="0">
              <a:latin typeface="Verdana" pitchFamily="34" charset="0"/>
              <a:ea typeface="Verdana" pitchFamily="34" charset="0"/>
              <a:cs typeface="Verdana" pitchFamily="34" charset="0"/>
            </a:endParaRPr>
          </a:p>
        </p:txBody>
      </p:sp>
      <p:cxnSp>
        <p:nvCxnSpPr>
          <p:cNvPr id="24" name="直接连接符 23"/>
          <p:cNvCxnSpPr/>
          <p:nvPr/>
        </p:nvCxnSpPr>
        <p:spPr>
          <a:xfrm flipV="1">
            <a:off x="5735960" y="2306488"/>
            <a:ext cx="5256584" cy="915779"/>
          </a:xfrm>
          <a:prstGeom prst="line">
            <a:avLst/>
          </a:prstGeom>
          <a:ln w="63500">
            <a:solidFill>
              <a:srgbClr val="00B050">
                <a:alpha val="55000"/>
              </a:srgbClr>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346695" y="5085184"/>
            <a:ext cx="3866774" cy="646331"/>
          </a:xfrm>
          <a:prstGeom prst="rect">
            <a:avLst/>
          </a:prstGeom>
        </p:spPr>
        <p:txBody>
          <a:bodyPr vert="horz" wrap="square" lIns="91440" tIns="45720" rIns="91440" bIns="45720" rtlCol="0">
            <a:spAutoFit/>
          </a:bodyPr>
          <a:lstStyle/>
          <a:p>
            <a:pPr marL="342900" indent="-342900" algn="just">
              <a:buFont typeface="Arial" pitchFamily="34" charset="0"/>
              <a:buChar char="•"/>
            </a:pPr>
            <a:r>
              <a:rPr lang="en-US" dirty="0" smtClean="0">
                <a:latin typeface="Verdana" pitchFamily="34" charset="0"/>
                <a:ea typeface="Verdana" pitchFamily="34" charset="0"/>
                <a:cs typeface="Verdana" pitchFamily="34" charset="0"/>
              </a:rPr>
              <a:t>Results remain constant, </a:t>
            </a:r>
            <a:r>
              <a:rPr lang="en-US" dirty="0">
                <a:latin typeface="Verdana" pitchFamily="34" charset="0"/>
                <a:ea typeface="Verdana" pitchFamily="34" charset="0"/>
                <a:cs typeface="Verdana" pitchFamily="34" charset="0"/>
              </a:rPr>
              <a:t>but </a:t>
            </a:r>
            <a:r>
              <a:rPr lang="en-US" dirty="0" smtClean="0">
                <a:latin typeface="Verdana" pitchFamily="34" charset="0"/>
                <a:ea typeface="Verdana" pitchFamily="34" charset="0"/>
                <a:cs typeface="Verdana" pitchFamily="34" charset="0"/>
              </a:rPr>
              <a:t>reasons are different!</a:t>
            </a:r>
            <a:endParaRPr lang="en-US" dirty="0">
              <a:latin typeface="Verdana" pitchFamily="34" charset="0"/>
              <a:ea typeface="Verdana" pitchFamily="34" charset="0"/>
              <a:cs typeface="Verdana" pitchFamily="34" charset="0"/>
            </a:endParaRPr>
          </a:p>
        </p:txBody>
      </p:sp>
      <p:sp>
        <p:nvSpPr>
          <p:cNvPr id="22" name="矩形 21"/>
          <p:cNvSpPr/>
          <p:nvPr/>
        </p:nvSpPr>
        <p:spPr>
          <a:xfrm>
            <a:off x="191346" y="5775647"/>
            <a:ext cx="11809310" cy="461665"/>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en-US" altLang="zh-CN" sz="2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Poor </a:t>
            </a:r>
            <a:r>
              <a:rPr lang="en-US" altLang="zh-CN" sz="2400" dirty="0">
                <a:solidFill>
                  <a:schemeClr val="bg1"/>
                </a:solidFill>
                <a:latin typeface="Verdana" panose="020B0604030504040204" pitchFamily="34" charset="0"/>
                <a:ea typeface="Verdana" panose="020B0604030504040204" pitchFamily="34" charset="0"/>
                <a:cs typeface="Verdana" panose="020B0604030504040204" pitchFamily="34" charset="0"/>
              </a:rPr>
              <a:t>adaptability of congestion control and </a:t>
            </a:r>
            <a:r>
              <a:rPr lang="en-US" altLang="zh-CN" sz="2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scheduling to frequent handoffs</a:t>
            </a:r>
            <a:endParaRPr lang="en-US" altLang="zh-CN"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cxnSp>
        <p:nvCxnSpPr>
          <p:cNvPr id="23" name="直接连接符 22"/>
          <p:cNvCxnSpPr/>
          <p:nvPr/>
        </p:nvCxnSpPr>
        <p:spPr>
          <a:xfrm>
            <a:off x="5735960" y="3635902"/>
            <a:ext cx="5256584" cy="1080120"/>
          </a:xfrm>
          <a:prstGeom prst="line">
            <a:avLst/>
          </a:prstGeom>
          <a:ln w="63500">
            <a:solidFill>
              <a:srgbClr val="F7836A">
                <a:alpha val="55000"/>
              </a:srgbClr>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4287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69" name="标题 1"/>
          <p:cNvSpPr>
            <a:spLocks noGrp="1"/>
          </p:cNvSpPr>
          <p:nvPr>
            <p:ph type="title"/>
          </p:nvPr>
        </p:nvSpPr>
        <p:spPr/>
        <p:txBody>
          <a:bodyPr>
            <a:normAutofit fontScale="90000"/>
          </a:bodyPr>
          <a:lstStyle/>
          <a:p>
            <a:r>
              <a:rPr lang="en-US" altLang="zh-CN" b="1" dirty="0" smtClean="0"/>
              <a:t>Congestion Control: Traffic Distribution </a:t>
            </a:r>
            <a:endParaRPr lang="zh-CN" altLang="en-US" b="1" dirty="0"/>
          </a:p>
        </p:txBody>
      </p:sp>
      <p:pic>
        <p:nvPicPr>
          <p:cNvPr id="3" name="图片 2"/>
          <p:cNvPicPr>
            <a:picLocks noChangeAspect="1"/>
          </p:cNvPicPr>
          <p:nvPr/>
        </p:nvPicPr>
        <p:blipFill rotWithShape="1">
          <a:blip r:embed="rId3"/>
          <a:srcRect t="-289" r="25427" b="13115"/>
          <a:stretch/>
        </p:blipFill>
        <p:spPr>
          <a:xfrm>
            <a:off x="4963017" y="2161753"/>
            <a:ext cx="6677599" cy="3931543"/>
          </a:xfrm>
          <a:prstGeom prst="rect">
            <a:avLst/>
          </a:prstGeom>
        </p:spPr>
      </p:pic>
      <mc:AlternateContent xmlns:mc="http://schemas.openxmlformats.org/markup-compatibility/2006" xmlns:a14="http://schemas.microsoft.com/office/drawing/2010/main">
        <mc:Choice Requires="a14">
          <p:sp>
            <p:nvSpPr>
              <p:cNvPr id="5" name="文本框 4"/>
              <p:cNvSpPr txBox="1"/>
              <p:nvPr/>
            </p:nvSpPr>
            <p:spPr>
              <a:xfrm>
                <a:off x="798160" y="2339204"/>
                <a:ext cx="2314801" cy="441724"/>
              </a:xfrm>
              <a:prstGeom prst="rect">
                <a:avLst/>
              </a:prstGeom>
              <a:noFill/>
            </p:spPr>
            <p:txBody>
              <a:bodyPr wrap="none" lIns="0" tIns="0" rIns="0" bIns="0" rtlCol="0">
                <a:spAutoFit/>
              </a:bodyPr>
              <a:lstStyle/>
              <a:p>
                <a14:m>
                  <m:oMath xmlns:m="http://schemas.openxmlformats.org/officeDocument/2006/math">
                    <m:sSub>
                      <m:sSubPr>
                        <m:ctrlPr>
                          <a:rPr lang="en-US" i="1" smtClean="0">
                            <a:latin typeface="Cambria Math"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𝑏𝑎𝑙𝑎𝑛𝑐𝑒</m:t>
                        </m:r>
                      </m:sub>
                    </m:sSub>
                    <m:r>
                      <a:rPr lang="en-US" i="1" smtClean="0">
                        <a:latin typeface="Cambria Math" panose="02040503050406030204" pitchFamily="18" charset="0"/>
                      </a:rPr>
                      <m:t>=</m:t>
                    </m:r>
                    <m:f>
                      <m:fPr>
                        <m:ctrlPr>
                          <a:rPr lang="en-US" i="1" smtClean="0">
                            <a:latin typeface="Cambria Math" charset="0"/>
                          </a:rPr>
                        </m:ctrlPr>
                      </m:fPr>
                      <m:num>
                        <m:r>
                          <m:rPr>
                            <m:sty m:val="p"/>
                          </m:rPr>
                          <a:rPr lang="en-US" b="0" i="0" smtClean="0">
                            <a:latin typeface="Cambria Math" panose="02040503050406030204" pitchFamily="18" charset="0"/>
                          </a:rPr>
                          <m:t>max</m:t>
                        </m:r>
                        <m:r>
                          <a:rPr lang="en-US" i="1">
                            <a:latin typeface="Cambria Math" panose="02040503050406030204" pitchFamily="18" charset="0"/>
                          </a:rPr>
                          <m:t>⁡(</m:t>
                        </m:r>
                        <m:sSub>
                          <m:sSubPr>
                            <m:ctrlPr>
                              <a:rPr lang="en-US" i="1">
                                <a:latin typeface="Cambria Math" charset="0"/>
                              </a:rPr>
                            </m:ctrlPr>
                          </m:sSubPr>
                          <m:e>
                            <m:r>
                              <a:rPr lang="en-US" i="1">
                                <a:latin typeface="Cambria Math" panose="02040503050406030204" pitchFamily="18" charset="0"/>
                              </a:rPr>
                              <m:t>𝑇𝐶𝑃</m:t>
                            </m:r>
                          </m:e>
                          <m:sub>
                            <m:r>
                              <a:rPr lang="en-US" i="1">
                                <a:latin typeface="Cambria Math" panose="02040503050406030204" pitchFamily="18" charset="0"/>
                              </a:rPr>
                              <m:t>𝑖</m:t>
                            </m:r>
                          </m:sub>
                        </m:sSub>
                        <m:r>
                          <a:rPr lang="en-US" i="1">
                            <a:latin typeface="Cambria Math" panose="02040503050406030204" pitchFamily="18" charset="0"/>
                          </a:rPr>
                          <m:t>)</m:t>
                        </m:r>
                      </m:num>
                      <m:den>
                        <m:r>
                          <m:rPr>
                            <m:sty m:val="p"/>
                          </m:rPr>
                          <a:rPr lang="en-US" b="0" i="0" smtClean="0">
                            <a:latin typeface="Cambria Math" panose="02040503050406030204" pitchFamily="18" charset="0"/>
                          </a:rPr>
                          <m:t>sum</m:t>
                        </m:r>
                        <m:r>
                          <a:rPr lang="en-US" b="0" i="1" smtClean="0">
                            <a:latin typeface="Cambria Math" panose="02040503050406030204" pitchFamily="18" charset="0"/>
                          </a:rPr>
                          <m:t>⁡(</m:t>
                        </m:r>
                        <m:sSub>
                          <m:sSubPr>
                            <m:ctrlPr>
                              <a:rPr lang="en-US" b="0" i="1" smtClean="0">
                                <a:latin typeface="Cambria Math" charset="0"/>
                              </a:rPr>
                            </m:ctrlPr>
                          </m:sSubPr>
                          <m:e>
                            <m:r>
                              <a:rPr lang="en-US" b="0" i="1" smtClean="0">
                                <a:latin typeface="Cambria Math" panose="02040503050406030204" pitchFamily="18" charset="0"/>
                              </a:rPr>
                              <m:t>𝑇𝐶𝑃</m:t>
                            </m:r>
                          </m:e>
                          <m:sub>
                            <m:r>
                              <a:rPr lang="en-US" b="0" i="1" smtClean="0">
                                <a:latin typeface="Cambria Math" panose="02040503050406030204" pitchFamily="18" charset="0"/>
                              </a:rPr>
                              <m:t>𝑖</m:t>
                            </m:r>
                          </m:sub>
                        </m:sSub>
                        <m:r>
                          <a:rPr lang="en-US" b="0" i="1" smtClean="0">
                            <a:latin typeface="Cambria Math" panose="02040503050406030204" pitchFamily="18" charset="0"/>
                          </a:rPr>
                          <m:t>)</m:t>
                        </m:r>
                      </m:den>
                    </m:f>
                  </m:oMath>
                </a14:m>
                <a:r>
                  <a:rPr lang="en-US" dirty="0" smtClean="0"/>
                  <a:t> </a:t>
                </a:r>
                <a:r>
                  <a:rPr lang="zh-CN" altLang="en-US" dirty="0" smtClean="0"/>
                  <a:t>≈</a:t>
                </a:r>
                <a:r>
                  <a:rPr lang="en-US" dirty="0" smtClean="0"/>
                  <a:t> 1</a:t>
                </a:r>
                <a:endParaRPr lang="en-US" dirty="0"/>
              </a:p>
            </p:txBody>
          </p:sp>
        </mc:Choice>
        <mc:Fallback xmlns="">
          <p:sp>
            <p:nvSpPr>
              <p:cNvPr id="5" name="文本框 4"/>
              <p:cNvSpPr txBox="1">
                <a:spLocks noRot="1" noChangeAspect="1" noMove="1" noResize="1" noEditPoints="1" noAdjustHandles="1" noChangeArrowheads="1" noChangeShapeType="1" noTextEdit="1"/>
              </p:cNvSpPr>
              <p:nvPr/>
            </p:nvSpPr>
            <p:spPr>
              <a:xfrm>
                <a:off x="798160" y="2339204"/>
                <a:ext cx="2314801" cy="441724"/>
              </a:xfrm>
              <a:prstGeom prst="rect">
                <a:avLst/>
              </a:prstGeom>
              <a:blipFill rotWithShape="0">
                <a:blip r:embed="rId4"/>
                <a:stretch>
                  <a:fillRect l="-3684" t="-2778" r="-5000" b="-18056"/>
                </a:stretch>
              </a:blipFill>
            </p:spPr>
            <p:txBody>
              <a:bodyPr/>
              <a:lstStyle/>
              <a:p>
                <a:r>
                  <a:rPr lang="zh-CN" altLang="en-US">
                    <a:noFill/>
                  </a:rPr>
                  <a:t> </a:t>
                </a:r>
              </a:p>
            </p:txBody>
          </p:sp>
        </mc:Fallback>
      </mc:AlternateContent>
      <p:sp>
        <p:nvSpPr>
          <p:cNvPr id="2" name="矩形 1"/>
          <p:cNvSpPr/>
          <p:nvPr/>
        </p:nvSpPr>
        <p:spPr>
          <a:xfrm>
            <a:off x="335360" y="1567824"/>
            <a:ext cx="11305256" cy="507831"/>
          </a:xfrm>
          <a:prstGeom prst="rect">
            <a:avLst/>
          </a:prstGeom>
        </p:spPr>
        <p:txBody>
          <a:bodyPr vert="horz" wrap="square" lIns="91440" tIns="45720" rIns="91440" bIns="45720" rtlCol="0">
            <a:spAutoFit/>
          </a:bodyPr>
          <a:lstStyle/>
          <a:p>
            <a:pPr marL="342900" indent="-342900" algn="just">
              <a:lnSpc>
                <a:spcPct val="150000"/>
              </a:lnSpc>
              <a:spcBef>
                <a:spcPct val="20000"/>
              </a:spcBef>
              <a:buFont typeface="Arial" pitchFamily="34" charset="0"/>
              <a:buChar char="•"/>
            </a:pPr>
            <a:r>
              <a:rPr lang="en-US" altLang="zh-CN" dirty="0" smtClean="0">
                <a:latin typeface="Verdana" pitchFamily="34" charset="0"/>
                <a:ea typeface="Verdana" pitchFamily="34" charset="0"/>
                <a:cs typeface="Verdana" pitchFamily="34" charset="0"/>
              </a:rPr>
              <a:t>Contribution </a:t>
            </a:r>
            <a:r>
              <a:rPr lang="en-US" altLang="zh-CN" dirty="0">
                <a:latin typeface="Verdana" pitchFamily="34" charset="0"/>
                <a:ea typeface="Verdana" pitchFamily="34" charset="0"/>
                <a:cs typeface="Verdana" pitchFamily="34" charset="0"/>
              </a:rPr>
              <a:t>rate of </a:t>
            </a:r>
            <a:r>
              <a:rPr lang="en-US" altLang="zh-CN" dirty="0" smtClean="0">
                <a:latin typeface="Verdana" pitchFamily="34" charset="0"/>
                <a:ea typeface="Verdana" pitchFamily="34" charset="0"/>
                <a:cs typeface="Verdana" pitchFamily="34" charset="0"/>
              </a:rPr>
              <a:t>dominant </a:t>
            </a:r>
            <a:r>
              <a:rPr lang="en-US" altLang="zh-CN" dirty="0">
                <a:latin typeface="Verdana" pitchFamily="34" charset="0"/>
                <a:ea typeface="Verdana" pitchFamily="34" charset="0"/>
                <a:cs typeface="Verdana" pitchFamily="34" charset="0"/>
              </a:rPr>
              <a:t>sub-flow to quantify </a:t>
            </a:r>
            <a:r>
              <a:rPr lang="en-US" altLang="zh-CN" dirty="0" smtClean="0">
                <a:latin typeface="Verdana" pitchFamily="34" charset="0"/>
                <a:ea typeface="Verdana" pitchFamily="34" charset="0"/>
                <a:cs typeface="Verdana" pitchFamily="34" charset="0"/>
              </a:rPr>
              <a:t>degree </a:t>
            </a:r>
            <a:r>
              <a:rPr lang="en-US" altLang="zh-CN" dirty="0">
                <a:latin typeface="Verdana" pitchFamily="34" charset="0"/>
                <a:ea typeface="Verdana" pitchFamily="34" charset="0"/>
                <a:cs typeface="Verdana" pitchFamily="34" charset="0"/>
              </a:rPr>
              <a:t>of traffic distribution balance</a:t>
            </a:r>
            <a:endParaRPr lang="en-US" dirty="0">
              <a:latin typeface="Verdana" pitchFamily="34" charset="0"/>
              <a:ea typeface="Verdana" pitchFamily="34" charset="0"/>
              <a:cs typeface="Verdana" pitchFamily="34" charset="0"/>
            </a:endParaRPr>
          </a:p>
        </p:txBody>
      </p:sp>
      <p:grpSp>
        <p:nvGrpSpPr>
          <p:cNvPr id="19" name="组合 18"/>
          <p:cNvGrpSpPr/>
          <p:nvPr/>
        </p:nvGrpSpPr>
        <p:grpSpPr>
          <a:xfrm>
            <a:off x="3431704" y="2348880"/>
            <a:ext cx="2467417" cy="3528392"/>
            <a:chOff x="3431704" y="2348880"/>
            <a:chExt cx="2467417" cy="3528392"/>
          </a:xfrm>
        </p:grpSpPr>
        <p:sp>
          <p:nvSpPr>
            <p:cNvPr id="7" name="矩形 6"/>
            <p:cNvSpPr/>
            <p:nvPr/>
          </p:nvSpPr>
          <p:spPr>
            <a:xfrm>
              <a:off x="3431704" y="2348880"/>
              <a:ext cx="1087157" cy="369332"/>
            </a:xfrm>
            <a:prstGeom prst="rect">
              <a:avLst/>
            </a:prstGeom>
          </p:spPr>
          <p:txBody>
            <a:bodyPr wrap="none">
              <a:spAutoFit/>
            </a:bodyPr>
            <a:lstStyle/>
            <a:p>
              <a:pPr lvl="0"/>
              <a:r>
                <a:rPr lang="en-US" altLang="zh-CN" dirty="0">
                  <a:solidFill>
                    <a:srgbClr val="C00000"/>
                  </a:solidFill>
                  <a:latin typeface="Verdana" pitchFamily="34" charset="0"/>
                  <a:ea typeface="Verdana" pitchFamily="34" charset="0"/>
                  <a:cs typeface="Verdana" pitchFamily="34" charset="0"/>
                </a:rPr>
                <a:t>B</a:t>
              </a:r>
              <a:r>
                <a:rPr lang="en-US" altLang="zh-CN" dirty="0" smtClean="0">
                  <a:solidFill>
                    <a:srgbClr val="C00000"/>
                  </a:solidFill>
                  <a:latin typeface="Verdana" pitchFamily="34" charset="0"/>
                  <a:ea typeface="Verdana" pitchFamily="34" charset="0"/>
                  <a:cs typeface="Verdana" pitchFamily="34" charset="0"/>
                </a:rPr>
                <a:t>alance</a:t>
              </a:r>
              <a:endParaRPr lang="en-US" dirty="0">
                <a:solidFill>
                  <a:srgbClr val="C00000"/>
                </a:solidFill>
              </a:endParaRPr>
            </a:p>
          </p:txBody>
        </p:sp>
        <p:sp>
          <p:nvSpPr>
            <p:cNvPr id="11" name="下箭头 10"/>
            <p:cNvSpPr/>
            <p:nvPr/>
          </p:nvSpPr>
          <p:spPr>
            <a:xfrm>
              <a:off x="4511824" y="2350415"/>
              <a:ext cx="360040" cy="360040"/>
            </a:xfrm>
            <a:prstGeom prst="downArrow">
              <a:avLst/>
            </a:prstGeom>
            <a:solidFill>
              <a:srgbClr val="C00000"/>
            </a:solidFill>
            <a:ln>
              <a:solidFill>
                <a:srgbClr val="C0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2" name="椭圆 11"/>
            <p:cNvSpPr/>
            <p:nvPr/>
          </p:nvSpPr>
          <p:spPr>
            <a:xfrm>
              <a:off x="5323057" y="5373216"/>
              <a:ext cx="576064" cy="504056"/>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矩形 12"/>
          <p:cNvSpPr/>
          <p:nvPr/>
        </p:nvSpPr>
        <p:spPr>
          <a:xfrm>
            <a:off x="335360" y="4509120"/>
            <a:ext cx="4464496" cy="1800493"/>
          </a:xfrm>
          <a:prstGeom prst="rect">
            <a:avLst/>
          </a:prstGeom>
        </p:spPr>
        <p:txBody>
          <a:bodyPr vert="horz" wrap="square" lIns="91440" tIns="45720" rIns="91440" bIns="45720" rtlCol="0">
            <a:spAutoFit/>
          </a:bodyPr>
          <a:lstStyle/>
          <a:p>
            <a:pPr marL="342900" indent="-342900" algn="just">
              <a:lnSpc>
                <a:spcPct val="150000"/>
              </a:lnSpc>
              <a:spcBef>
                <a:spcPct val="20000"/>
              </a:spcBef>
              <a:buFont typeface="Arial" pitchFamily="34" charset="0"/>
              <a:buChar char="•"/>
            </a:pPr>
            <a:r>
              <a:rPr lang="en-US" altLang="zh-CN" b="1" dirty="0" smtClean="0">
                <a:latin typeface="Verdana" pitchFamily="34" charset="0"/>
                <a:ea typeface="Verdana" pitchFamily="34" charset="0"/>
                <a:cs typeface="Verdana" pitchFamily="34" charset="0"/>
              </a:rPr>
              <a:t>Coupled</a:t>
            </a:r>
            <a:r>
              <a:rPr lang="en-US" altLang="zh-CN" dirty="0" smtClean="0">
                <a:latin typeface="Verdana" pitchFamily="34" charset="0"/>
                <a:ea typeface="Verdana" pitchFamily="34" charset="0"/>
                <a:cs typeface="Verdana" pitchFamily="34" charset="0"/>
              </a:rPr>
              <a:t> congestion controllers</a:t>
            </a:r>
            <a:endParaRPr lang="en-US" altLang="zh-CN" sz="1400" dirty="0">
              <a:latin typeface="Verdana" pitchFamily="34" charset="0"/>
              <a:ea typeface="Verdana" pitchFamily="34" charset="0"/>
              <a:cs typeface="Verdana" pitchFamily="34" charset="0"/>
            </a:endParaRPr>
          </a:p>
          <a:p>
            <a:pPr marL="742950" lvl="1" indent="-285750" algn="just">
              <a:lnSpc>
                <a:spcPct val="150000"/>
              </a:lnSpc>
              <a:buFont typeface="Arial" pitchFamily="34" charset="0"/>
              <a:buChar char="–"/>
            </a:pPr>
            <a:r>
              <a:rPr lang="en-US" sz="1400" dirty="0">
                <a:latin typeface="Verdana" pitchFamily="34" charset="0"/>
                <a:ea typeface="Verdana" pitchFamily="34" charset="0"/>
                <a:cs typeface="Verdana" pitchFamily="34" charset="0"/>
              </a:rPr>
              <a:t>LIA </a:t>
            </a:r>
            <a:r>
              <a:rPr lang="en-US" sz="1400" dirty="0" smtClean="0">
                <a:solidFill>
                  <a:srgbClr val="00B050"/>
                </a:solidFill>
                <a:latin typeface="Verdana" pitchFamily="34" charset="0"/>
                <a:ea typeface="Verdana" pitchFamily="34" charset="0"/>
                <a:cs typeface="Verdana" pitchFamily="34" charset="0"/>
              </a:rPr>
              <a:t>[</a:t>
            </a:r>
            <a:r>
              <a:rPr lang="en-US" sz="1400" dirty="0" err="1" smtClean="0">
                <a:solidFill>
                  <a:srgbClr val="00B050"/>
                </a:solidFill>
                <a:latin typeface="Verdana" pitchFamily="34" charset="0"/>
                <a:ea typeface="Verdana" pitchFamily="34" charset="0"/>
                <a:cs typeface="Verdana" pitchFamily="34" charset="0"/>
              </a:rPr>
              <a:t>Raiciu</a:t>
            </a:r>
            <a:r>
              <a:rPr lang="en-US" sz="1400" dirty="0" smtClean="0">
                <a:solidFill>
                  <a:srgbClr val="00B050"/>
                </a:solidFill>
                <a:latin typeface="Verdana" pitchFamily="34" charset="0"/>
                <a:ea typeface="Verdana" pitchFamily="34" charset="0"/>
                <a:cs typeface="Verdana" pitchFamily="34" charset="0"/>
              </a:rPr>
              <a:t> et.al, </a:t>
            </a:r>
            <a:r>
              <a:rPr lang="en-US" altLang="zh-CN" sz="1400" dirty="0" smtClean="0">
                <a:solidFill>
                  <a:srgbClr val="00B050"/>
                </a:solidFill>
                <a:latin typeface="Verdana" pitchFamily="34" charset="0"/>
                <a:ea typeface="Verdana" pitchFamily="34" charset="0"/>
                <a:cs typeface="Verdana" pitchFamily="34" charset="0"/>
              </a:rPr>
              <a:t>RFC </a:t>
            </a:r>
            <a:r>
              <a:rPr lang="en-US" sz="1400" dirty="0" smtClean="0">
                <a:solidFill>
                  <a:srgbClr val="00B050"/>
                </a:solidFill>
                <a:latin typeface="Verdana" pitchFamily="34" charset="0"/>
                <a:ea typeface="Verdana" pitchFamily="34" charset="0"/>
                <a:cs typeface="Verdana" pitchFamily="34" charset="0"/>
              </a:rPr>
              <a:t>6356]</a:t>
            </a:r>
            <a:endParaRPr lang="en-US" sz="1400" dirty="0">
              <a:solidFill>
                <a:srgbClr val="00B050"/>
              </a:solidFill>
              <a:latin typeface="Verdana" pitchFamily="34" charset="0"/>
              <a:ea typeface="Verdana" pitchFamily="34" charset="0"/>
              <a:cs typeface="Verdana" pitchFamily="34" charset="0"/>
            </a:endParaRPr>
          </a:p>
          <a:p>
            <a:pPr marL="742950" lvl="1" indent="-285750" algn="just">
              <a:lnSpc>
                <a:spcPct val="150000"/>
              </a:lnSpc>
              <a:buFont typeface="Arial" pitchFamily="34" charset="0"/>
              <a:buChar char="–"/>
            </a:pPr>
            <a:r>
              <a:rPr lang="en-US" sz="1400" dirty="0">
                <a:latin typeface="Verdana" pitchFamily="34" charset="0"/>
                <a:ea typeface="Verdana" pitchFamily="34" charset="0"/>
                <a:cs typeface="Verdana" pitchFamily="34" charset="0"/>
              </a:rPr>
              <a:t>OLIA </a:t>
            </a:r>
            <a:r>
              <a:rPr lang="en-US" sz="1400" dirty="0" smtClean="0">
                <a:solidFill>
                  <a:srgbClr val="00B050"/>
                </a:solidFill>
                <a:latin typeface="Verdana" pitchFamily="34" charset="0"/>
                <a:ea typeface="Verdana" pitchFamily="34" charset="0"/>
                <a:cs typeface="Verdana" pitchFamily="34" charset="0"/>
              </a:rPr>
              <a:t>[</a:t>
            </a:r>
            <a:r>
              <a:rPr lang="en-US" sz="1400" dirty="0" err="1" smtClean="0">
                <a:solidFill>
                  <a:srgbClr val="00B050"/>
                </a:solidFill>
                <a:latin typeface="Verdana" pitchFamily="34" charset="0"/>
                <a:ea typeface="Verdana" pitchFamily="34" charset="0"/>
                <a:cs typeface="Verdana" pitchFamily="34" charset="0"/>
              </a:rPr>
              <a:t>Khalili</a:t>
            </a:r>
            <a:r>
              <a:rPr lang="en-US" sz="1400" dirty="0" smtClean="0">
                <a:solidFill>
                  <a:srgbClr val="00B050"/>
                </a:solidFill>
                <a:latin typeface="Verdana" pitchFamily="34" charset="0"/>
                <a:ea typeface="Verdana" pitchFamily="34" charset="0"/>
                <a:cs typeface="Verdana" pitchFamily="34" charset="0"/>
              </a:rPr>
              <a:t> et.al, IETF draft]</a:t>
            </a:r>
          </a:p>
          <a:p>
            <a:pPr marL="742950" lvl="1" indent="-285750" algn="just">
              <a:lnSpc>
                <a:spcPct val="150000"/>
              </a:lnSpc>
              <a:buFont typeface="Arial" pitchFamily="34" charset="0"/>
              <a:buChar char="–"/>
            </a:pPr>
            <a:r>
              <a:rPr lang="en-US" sz="1400" dirty="0">
                <a:latin typeface="Verdana" pitchFamily="34" charset="0"/>
                <a:ea typeface="Verdana" pitchFamily="34" charset="0"/>
                <a:cs typeface="Verdana" pitchFamily="34" charset="0"/>
              </a:rPr>
              <a:t>Transfer traffic from a congested path to a less congested one</a:t>
            </a:r>
          </a:p>
        </p:txBody>
      </p:sp>
      <p:sp>
        <p:nvSpPr>
          <p:cNvPr id="10" name="矩形 9"/>
          <p:cNvSpPr/>
          <p:nvPr/>
        </p:nvSpPr>
        <p:spPr>
          <a:xfrm>
            <a:off x="9189304" y="6093296"/>
            <a:ext cx="2451312" cy="261610"/>
          </a:xfrm>
          <a:prstGeom prst="rect">
            <a:avLst/>
          </a:prstGeom>
        </p:spPr>
        <p:txBody>
          <a:bodyPr wrap="none">
            <a:spAutoFit/>
          </a:bodyPr>
          <a:lstStyle/>
          <a:p>
            <a:r>
              <a:rPr lang="en-US" altLang="zh-CN" sz="1100" dirty="0" smtClean="0">
                <a:latin typeface="Times New Roman" panose="02020603050405020304" pitchFamily="18" charset="0"/>
                <a:ea typeface="Verdana" panose="020B0604030504040204" pitchFamily="34" charset="0"/>
                <a:cs typeface="Times New Roman" panose="02020603050405020304" pitchFamily="18" charset="0"/>
              </a:rPr>
              <a:t>*More details </a:t>
            </a:r>
            <a:r>
              <a:rPr lang="en-US" altLang="zh-CN" sz="1100" dirty="0">
                <a:latin typeface="Times New Roman" panose="02020603050405020304" pitchFamily="18" charset="0"/>
                <a:ea typeface="Verdana" panose="020B0604030504040204" pitchFamily="34" charset="0"/>
                <a:cs typeface="Times New Roman" panose="02020603050405020304" pitchFamily="18" charset="0"/>
              </a:rPr>
              <a:t>please refer to the paper.</a:t>
            </a:r>
            <a:endParaRPr lang="zh-CN" altLang="en-US" sz="1100" dirty="0">
              <a:latin typeface="Times New Roman" panose="02020603050405020304" pitchFamily="18" charset="0"/>
              <a:cs typeface="Times New Roman" panose="02020603050405020304" pitchFamily="18" charset="0"/>
            </a:endParaRPr>
          </a:p>
        </p:txBody>
      </p:sp>
      <p:cxnSp>
        <p:nvCxnSpPr>
          <p:cNvPr id="17" name="直接箭头连接符 16"/>
          <p:cNvCxnSpPr/>
          <p:nvPr/>
        </p:nvCxnSpPr>
        <p:spPr>
          <a:xfrm>
            <a:off x="8976320" y="3724374"/>
            <a:ext cx="360040" cy="525611"/>
          </a:xfrm>
          <a:prstGeom prst="straightConnector1">
            <a:avLst/>
          </a:prstGeom>
          <a:ln w="76200">
            <a:solidFill>
              <a:srgbClr val="00B05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椭圆 13"/>
          <p:cNvSpPr/>
          <p:nvPr/>
        </p:nvSpPr>
        <p:spPr>
          <a:xfrm>
            <a:off x="9236264" y="4840921"/>
            <a:ext cx="2188327" cy="633200"/>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矩形 15"/>
          <p:cNvSpPr/>
          <p:nvPr/>
        </p:nvSpPr>
        <p:spPr>
          <a:xfrm>
            <a:off x="335360" y="2993177"/>
            <a:ext cx="4320480" cy="507831"/>
          </a:xfrm>
          <a:prstGeom prst="rect">
            <a:avLst/>
          </a:prstGeom>
        </p:spPr>
        <p:txBody>
          <a:bodyPr vert="horz" wrap="square" lIns="91440" tIns="45720" rIns="91440" bIns="45720" rtlCol="0">
            <a:spAutoFit/>
          </a:bodyPr>
          <a:lstStyle/>
          <a:p>
            <a:pPr marL="342900" indent="-342900" algn="just">
              <a:lnSpc>
                <a:spcPct val="150000"/>
              </a:lnSpc>
              <a:buFont typeface="Arial" pitchFamily="34" charset="0"/>
              <a:buChar char="•"/>
            </a:pPr>
            <a:r>
              <a:rPr lang="en-US" dirty="0" smtClean="0">
                <a:latin typeface="Verdana" pitchFamily="34" charset="0"/>
                <a:ea typeface="Verdana" pitchFamily="34" charset="0"/>
                <a:cs typeface="Verdana" pitchFamily="34" charset="0"/>
              </a:rPr>
              <a:t>Packet loss causes window drops </a:t>
            </a:r>
            <a:endParaRPr lang="en-US" dirty="0">
              <a:latin typeface="Verdana" pitchFamily="34" charset="0"/>
              <a:ea typeface="Verdana" pitchFamily="34" charset="0"/>
              <a:cs typeface="Verdana" pitchFamily="34" charset="0"/>
            </a:endParaRPr>
          </a:p>
        </p:txBody>
      </p:sp>
      <p:sp>
        <p:nvSpPr>
          <p:cNvPr id="18" name="矩形 17"/>
          <p:cNvSpPr/>
          <p:nvPr/>
        </p:nvSpPr>
        <p:spPr>
          <a:xfrm>
            <a:off x="335360" y="3585790"/>
            <a:ext cx="4320480" cy="923330"/>
          </a:xfrm>
          <a:prstGeom prst="rect">
            <a:avLst/>
          </a:prstGeom>
        </p:spPr>
        <p:txBody>
          <a:bodyPr vert="horz" wrap="square" lIns="91440" tIns="45720" rIns="91440" bIns="45720" rtlCol="0">
            <a:spAutoFit/>
          </a:bodyPr>
          <a:lstStyle/>
          <a:p>
            <a:pPr marL="342900" indent="-342900" algn="just">
              <a:buFont typeface="Arial" pitchFamily="34" charset="0"/>
              <a:buChar char="•"/>
            </a:pPr>
            <a:r>
              <a:rPr lang="en-US" dirty="0">
                <a:latin typeface="Verdana" pitchFamily="34" charset="0"/>
                <a:ea typeface="Verdana" pitchFamily="34" charset="0"/>
                <a:cs typeface="Verdana" pitchFamily="34" charset="0"/>
              </a:rPr>
              <a:t>Window distribution imbalance leads to traffic distribution imbalance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69" name="标题 1"/>
          <p:cNvSpPr>
            <a:spLocks noGrp="1"/>
          </p:cNvSpPr>
          <p:nvPr>
            <p:ph type="title"/>
          </p:nvPr>
        </p:nvSpPr>
        <p:spPr/>
        <p:txBody>
          <a:bodyPr/>
          <a:lstStyle/>
          <a:p>
            <a:r>
              <a:rPr lang="en-US" altLang="zh-CN" b="1" dirty="0" smtClean="0"/>
              <a:t>Scheduling: Out </a:t>
            </a:r>
            <a:r>
              <a:rPr lang="en-US" altLang="zh-CN" b="1" dirty="0"/>
              <a:t>of Order Problem</a:t>
            </a:r>
            <a:endParaRPr lang="zh-CN" altLang="en-US" b="1" dirty="0"/>
          </a:p>
        </p:txBody>
      </p:sp>
      <p:pic>
        <p:nvPicPr>
          <p:cNvPr id="2" name="图片 1"/>
          <p:cNvPicPr>
            <a:picLocks noChangeAspect="1"/>
          </p:cNvPicPr>
          <p:nvPr/>
        </p:nvPicPr>
        <p:blipFill rotWithShape="1">
          <a:blip r:embed="rId3"/>
          <a:srcRect l="402" t="1518" r="33155" b="549"/>
          <a:stretch/>
        </p:blipFill>
        <p:spPr>
          <a:xfrm>
            <a:off x="263352" y="2204865"/>
            <a:ext cx="5770620" cy="4104455"/>
          </a:xfrm>
          <a:prstGeom prst="rect">
            <a:avLst/>
          </a:prstGeom>
        </p:spPr>
      </p:pic>
      <p:pic>
        <p:nvPicPr>
          <p:cNvPr id="3" name="图片 2"/>
          <p:cNvPicPr>
            <a:picLocks noChangeAspect="1"/>
          </p:cNvPicPr>
          <p:nvPr/>
        </p:nvPicPr>
        <p:blipFill rotWithShape="1">
          <a:blip r:embed="rId4"/>
          <a:srcRect t="939" r="39670" b="3169"/>
          <a:stretch/>
        </p:blipFill>
        <p:spPr>
          <a:xfrm>
            <a:off x="6033972" y="2204865"/>
            <a:ext cx="5679202" cy="4070095"/>
          </a:xfrm>
          <a:prstGeom prst="rect">
            <a:avLst/>
          </a:prstGeom>
        </p:spPr>
      </p:pic>
      <p:cxnSp>
        <p:nvCxnSpPr>
          <p:cNvPr id="5" name="直接箭头连接符 4"/>
          <p:cNvCxnSpPr/>
          <p:nvPr/>
        </p:nvCxnSpPr>
        <p:spPr>
          <a:xfrm>
            <a:off x="6888088" y="2564905"/>
            <a:ext cx="360040" cy="525611"/>
          </a:xfrm>
          <a:prstGeom prst="straightConnector1">
            <a:avLst/>
          </a:prstGeom>
          <a:ln w="76200">
            <a:solidFill>
              <a:srgbClr val="00B05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335360" y="1567824"/>
            <a:ext cx="11305256" cy="553998"/>
          </a:xfrm>
          <a:prstGeom prst="rect">
            <a:avLst/>
          </a:prstGeom>
        </p:spPr>
        <p:txBody>
          <a:bodyPr vert="horz" wrap="square" lIns="91440" tIns="45720" rIns="91440" bIns="45720" rtlCol="0">
            <a:spAutoFit/>
          </a:bodyPr>
          <a:lstStyle/>
          <a:p>
            <a:pPr marL="342900" indent="-342900" algn="just">
              <a:lnSpc>
                <a:spcPct val="150000"/>
              </a:lnSpc>
              <a:spcBef>
                <a:spcPct val="20000"/>
              </a:spcBef>
              <a:buFont typeface="Arial" pitchFamily="34" charset="0"/>
              <a:buChar char="•"/>
            </a:pPr>
            <a:r>
              <a:rPr lang="en-US" altLang="zh-CN" sz="2000" dirty="0" smtClean="0">
                <a:latin typeface="Verdana" pitchFamily="34" charset="0"/>
                <a:ea typeface="Verdana" pitchFamily="34" charset="0"/>
                <a:cs typeface="Verdana" pitchFamily="34" charset="0"/>
              </a:rPr>
              <a:t>Out-of-order </a:t>
            </a:r>
            <a:r>
              <a:rPr lang="en-US" altLang="zh-CN" sz="2000" dirty="0">
                <a:latin typeface="Verdana" pitchFamily="34" charset="0"/>
                <a:ea typeface="Verdana" pitchFamily="34" charset="0"/>
                <a:cs typeface="Verdana" pitchFamily="34" charset="0"/>
              </a:rPr>
              <a:t>queue size </a:t>
            </a:r>
            <a:r>
              <a:rPr lang="en-US" altLang="zh-CN" sz="2000" dirty="0" smtClean="0">
                <a:latin typeface="Verdana" pitchFamily="34" charset="0"/>
                <a:ea typeface="Verdana" pitchFamily="34" charset="0"/>
                <a:cs typeface="Verdana" pitchFamily="34" charset="0"/>
              </a:rPr>
              <a:t>rises</a:t>
            </a:r>
            <a:endParaRPr lang="en-US" sz="2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9210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28" name="标题 1"/>
          <p:cNvSpPr>
            <a:spLocks noGrp="1"/>
          </p:cNvSpPr>
          <p:nvPr>
            <p:ph type="title"/>
          </p:nvPr>
        </p:nvSpPr>
        <p:spPr/>
        <p:txBody>
          <a:bodyPr/>
          <a:lstStyle/>
          <a:p>
            <a:r>
              <a:rPr lang="en-US" altLang="zh-CN" b="1" dirty="0"/>
              <a:t>Static C</a:t>
            </a:r>
            <a:r>
              <a:rPr lang="en-US" altLang="zh-CN" b="1" dirty="0" smtClean="0"/>
              <a:t>ases</a:t>
            </a:r>
            <a:endParaRPr lang="en-US" altLang="zh-CN" b="1" dirty="0"/>
          </a:p>
        </p:txBody>
      </p:sp>
      <p:grpSp>
        <p:nvGrpSpPr>
          <p:cNvPr id="5" name="组合 4"/>
          <p:cNvGrpSpPr/>
          <p:nvPr/>
        </p:nvGrpSpPr>
        <p:grpSpPr>
          <a:xfrm>
            <a:off x="479376" y="2204864"/>
            <a:ext cx="10319970" cy="3960440"/>
            <a:chOff x="767408" y="1887459"/>
            <a:chExt cx="10319970" cy="3960440"/>
          </a:xfrm>
        </p:grpSpPr>
        <p:pic>
          <p:nvPicPr>
            <p:cNvPr id="2" name="图片 1"/>
            <p:cNvPicPr>
              <a:picLocks noChangeAspect="1"/>
            </p:cNvPicPr>
            <p:nvPr/>
          </p:nvPicPr>
          <p:blipFill rotWithShape="1">
            <a:blip r:embed="rId3"/>
            <a:srcRect t="4511" r="9903" b="13717"/>
            <a:stretch/>
          </p:blipFill>
          <p:spPr>
            <a:xfrm>
              <a:off x="767408" y="1887459"/>
              <a:ext cx="10319970" cy="3960440"/>
            </a:xfrm>
            <a:prstGeom prst="rect">
              <a:avLst/>
            </a:prstGeom>
          </p:spPr>
        </p:pic>
        <p:sp>
          <p:nvSpPr>
            <p:cNvPr id="4" name="文本框 3"/>
            <p:cNvSpPr txBox="1"/>
            <p:nvPr/>
          </p:nvSpPr>
          <p:spPr>
            <a:xfrm>
              <a:off x="7574660" y="4033939"/>
              <a:ext cx="1440160" cy="288000"/>
            </a:xfrm>
            <a:prstGeom prst="rect">
              <a:avLst/>
            </a:prstGeom>
            <a:solidFill>
              <a:schemeClr val="bg1"/>
            </a:solidFill>
          </p:spPr>
          <p:txBody>
            <a:bodyPr wrap="square" rtlCol="0">
              <a:spAutoFit/>
            </a:bodyPr>
            <a:lstStyle/>
            <a:p>
              <a:r>
                <a:rPr lang="en-US" dirty="0" smtClean="0"/>
                <a:t>Goodput</a:t>
              </a:r>
              <a:endParaRPr lang="en-US" dirty="0"/>
            </a:p>
          </p:txBody>
        </p:sp>
        <p:sp>
          <p:nvSpPr>
            <p:cNvPr id="8" name="文本框 7"/>
            <p:cNvSpPr txBox="1"/>
            <p:nvPr/>
          </p:nvSpPr>
          <p:spPr>
            <a:xfrm rot="16200000">
              <a:off x="563686" y="4061156"/>
              <a:ext cx="900000" cy="307777"/>
            </a:xfrm>
            <a:prstGeom prst="rect">
              <a:avLst/>
            </a:prstGeom>
            <a:solidFill>
              <a:schemeClr val="bg1"/>
            </a:solidFill>
          </p:spPr>
          <p:txBody>
            <a:bodyPr wrap="square" rtlCol="0">
              <a:spAutoFit/>
            </a:bodyPr>
            <a:lstStyle/>
            <a:p>
              <a:r>
                <a:rPr lang="en-US" sz="1400" b="1" dirty="0" smtClean="0"/>
                <a:t>Goodput</a:t>
              </a:r>
              <a:endParaRPr lang="en-US" sz="1400" b="1" dirty="0"/>
            </a:p>
          </p:txBody>
        </p:sp>
      </p:grpSp>
      <p:grpSp>
        <p:nvGrpSpPr>
          <p:cNvPr id="9" name="组合 8"/>
          <p:cNvGrpSpPr/>
          <p:nvPr/>
        </p:nvGrpSpPr>
        <p:grpSpPr>
          <a:xfrm>
            <a:off x="10733079" y="2403365"/>
            <a:ext cx="957333" cy="770304"/>
            <a:chOff x="10877095" y="2085960"/>
            <a:chExt cx="957333" cy="770304"/>
          </a:xfrm>
          <a:solidFill>
            <a:srgbClr val="00B050"/>
          </a:solidFill>
        </p:grpSpPr>
        <p:sp>
          <p:nvSpPr>
            <p:cNvPr id="3" name="右箭头 2"/>
            <p:cNvSpPr/>
            <p:nvPr/>
          </p:nvSpPr>
          <p:spPr>
            <a:xfrm rot="10800000">
              <a:off x="11330372" y="2291092"/>
              <a:ext cx="504056" cy="360040"/>
            </a:xfrm>
            <a:prstGeom prst="rightArrow">
              <a:avLst/>
            </a:prstGeom>
            <a:grpFill/>
            <a:ln>
              <a:solidFill>
                <a:srgbClr val="00B05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 name="左大括号 6"/>
            <p:cNvSpPr/>
            <p:nvPr/>
          </p:nvSpPr>
          <p:spPr>
            <a:xfrm rot="10800000">
              <a:off x="10877095" y="2085960"/>
              <a:ext cx="373832" cy="770304"/>
            </a:xfrm>
            <a:prstGeom prst="leftBrace">
              <a:avLst/>
            </a:prstGeom>
            <a:noFill/>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2" name="右箭头 11"/>
          <p:cNvSpPr/>
          <p:nvPr/>
        </p:nvSpPr>
        <p:spPr>
          <a:xfrm rot="10800000">
            <a:off x="10799346" y="3755469"/>
            <a:ext cx="504056" cy="360040"/>
          </a:xfrm>
          <a:prstGeom prst="rightArrow">
            <a:avLst/>
          </a:prstGeom>
          <a:solidFill>
            <a:srgbClr val="00B050"/>
          </a:solidFill>
          <a:ln>
            <a:solidFill>
              <a:srgbClr val="00B05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nvGrpSpPr>
          <p:cNvPr id="14" name="组合 13"/>
          <p:cNvGrpSpPr/>
          <p:nvPr/>
        </p:nvGrpSpPr>
        <p:grpSpPr>
          <a:xfrm>
            <a:off x="10799346" y="4639344"/>
            <a:ext cx="957333" cy="770304"/>
            <a:chOff x="10877095" y="2085960"/>
            <a:chExt cx="957333" cy="770304"/>
          </a:xfrm>
          <a:solidFill>
            <a:srgbClr val="00B050"/>
          </a:solidFill>
        </p:grpSpPr>
        <p:sp>
          <p:nvSpPr>
            <p:cNvPr id="15" name="右箭头 14"/>
            <p:cNvSpPr/>
            <p:nvPr/>
          </p:nvSpPr>
          <p:spPr>
            <a:xfrm rot="10800000">
              <a:off x="11330372" y="2291092"/>
              <a:ext cx="504056" cy="360040"/>
            </a:xfrm>
            <a:prstGeom prst="rightArrow">
              <a:avLst/>
            </a:prstGeom>
            <a:grpFill/>
            <a:ln>
              <a:solidFill>
                <a:srgbClr val="00B05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6" name="左大括号 15"/>
            <p:cNvSpPr/>
            <p:nvPr/>
          </p:nvSpPr>
          <p:spPr>
            <a:xfrm rot="10800000">
              <a:off x="10877095" y="2085960"/>
              <a:ext cx="373832" cy="770304"/>
            </a:xfrm>
            <a:prstGeom prst="leftBrace">
              <a:avLst/>
            </a:prstGeom>
            <a:noFill/>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7" name="矩形 3"/>
          <p:cNvSpPr/>
          <p:nvPr/>
        </p:nvSpPr>
        <p:spPr>
          <a:xfrm>
            <a:off x="701831" y="1481229"/>
            <a:ext cx="7122361" cy="491738"/>
          </a:xfrm>
          <a:prstGeom prst="rect">
            <a:avLst/>
          </a:prstGeom>
        </p:spPr>
        <p:txBody>
          <a:bodyPr vert="horz" wrap="square" lIns="91440" tIns="45720" rIns="91440" bIns="45720" rtlCol="0">
            <a:spAutoFit/>
          </a:bodyPr>
          <a:lstStyle/>
          <a:p>
            <a:pPr marL="342900" indent="-342900" algn="just">
              <a:lnSpc>
                <a:spcPct val="150000"/>
              </a:lnSpc>
              <a:spcBef>
                <a:spcPct val="20000"/>
              </a:spcBef>
              <a:buFont typeface="Arial" pitchFamily="34" charset="0"/>
              <a:buChar char="•"/>
            </a:pPr>
            <a:r>
              <a:rPr lang="en-US" altLang="zh-CN" sz="2000" dirty="0" smtClean="0">
                <a:latin typeface="Verdana" pitchFamily="34" charset="0"/>
                <a:ea typeface="Verdana" pitchFamily="34" charset="0"/>
                <a:cs typeface="Verdana" pitchFamily="34" charset="0"/>
              </a:rPr>
              <a:t>Out-of-order problem is not serious in static </a:t>
            </a:r>
            <a:r>
              <a:rPr lang="en-US" altLang="zh-CN" sz="2000" dirty="0">
                <a:latin typeface="Verdana" pitchFamily="34" charset="0"/>
                <a:ea typeface="Verdana" pitchFamily="34" charset="0"/>
                <a:cs typeface="Verdana" pitchFamily="34" charset="0"/>
              </a:rPr>
              <a:t>cases</a:t>
            </a:r>
            <a:endParaRPr lang="zh-CN" altLang="en-US" sz="2000" dirty="0">
              <a:latin typeface="Verdana" pitchFamily="34" charset="0"/>
              <a:ea typeface="Verdana" pitchFamily="34" charset="0"/>
              <a:cs typeface="Verdana"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ntr" presetSubtype="0" fill="hold" grpId="1"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 descr="http://h.hiphotos.baidu.com/baike/c0%3Dbaike80%2C5%2C5%2C80%2C26/sign=dba01d7f94eef01f591910978197f240/b64543a98226cffc71381ba9b9014a90f603ea9f.jpg"/>
          <p:cNvPicPr>
            <a:picLocks noChangeAspect="1" noChangeArrowheads="1"/>
          </p:cNvPicPr>
          <p:nvPr/>
        </p:nvPicPr>
        <p:blipFill rotWithShape="1">
          <a:blip r:embed="rId3" cstate="print"/>
          <a:srcRect l="16712" r="-277"/>
          <a:stretch/>
        </p:blipFill>
        <p:spPr bwMode="auto">
          <a:xfrm>
            <a:off x="2495600" y="3757251"/>
            <a:ext cx="2160240" cy="1725343"/>
          </a:xfrm>
          <a:prstGeom prst="rect">
            <a:avLst/>
          </a:prstGeom>
          <a:noFill/>
          <a:ln w="28575">
            <a:solidFill>
              <a:schemeClr val="tx1"/>
            </a:solidFill>
            <a:miter lim="800000"/>
            <a:headEnd/>
            <a:tailEnd/>
          </a:ln>
        </p:spPr>
      </p:pic>
      <p:pic>
        <p:nvPicPr>
          <p:cNvPr id="48" name="Picture 7"/>
          <p:cNvPicPr>
            <a:picLocks noChangeAspect="1" noChangeArrowheads="1"/>
          </p:cNvPicPr>
          <p:nvPr/>
        </p:nvPicPr>
        <p:blipFill>
          <a:blip r:embed="rId4" cstate="print"/>
          <a:srcRect/>
          <a:stretch>
            <a:fillRect/>
          </a:stretch>
        </p:blipFill>
        <p:spPr bwMode="auto">
          <a:xfrm>
            <a:off x="4535817" y="3757252"/>
            <a:ext cx="2208255" cy="1725343"/>
          </a:xfrm>
          <a:prstGeom prst="rect">
            <a:avLst/>
          </a:prstGeom>
          <a:noFill/>
          <a:ln w="28575">
            <a:solidFill>
              <a:schemeClr val="tx1"/>
            </a:solidFill>
            <a:miter lim="800000"/>
            <a:headEnd/>
            <a:tailEnd/>
          </a:ln>
          <a:effectLst/>
        </p:spPr>
      </p:pic>
      <p:pic>
        <p:nvPicPr>
          <p:cNvPr id="47" name="Picture 2" descr="http://www.raileurope.cn/local/cache-gd2/362bee9b80345ff09e8af3cc18269df6.jpg"/>
          <p:cNvPicPr>
            <a:picLocks noChangeAspect="1" noChangeArrowheads="1"/>
          </p:cNvPicPr>
          <p:nvPr/>
        </p:nvPicPr>
        <p:blipFill rotWithShape="1">
          <a:blip r:embed="rId5" cstate="print"/>
          <a:srcRect l="7068" r="12871"/>
          <a:stretch/>
        </p:blipFill>
        <p:spPr bwMode="auto">
          <a:xfrm>
            <a:off x="407368" y="3760226"/>
            <a:ext cx="2088232" cy="1722367"/>
          </a:xfrm>
          <a:prstGeom prst="rect">
            <a:avLst/>
          </a:prstGeom>
          <a:noFill/>
          <a:ln w="28575">
            <a:solidFill>
              <a:schemeClr val="tx1"/>
            </a:solidFill>
            <a:miter lim="800000"/>
            <a:headEnd/>
            <a:tailEnd/>
          </a:ln>
        </p:spPr>
      </p:pic>
      <p:sp>
        <p:nvSpPr>
          <p:cNvPr id="4" name="矩形 3">
            <a:extLst>
              <a:ext uri="{FF2B5EF4-FFF2-40B4-BE49-F238E27FC236}">
                <a16:creationId xmlns:a16="http://schemas.microsoft.com/office/drawing/2014/main" xmlns="" id="{7F9E4637-2290-4564-8656-800034EECF3F}"/>
              </a:ext>
            </a:extLst>
          </p:cNvPr>
          <p:cNvSpPr/>
          <p:nvPr/>
        </p:nvSpPr>
        <p:spPr>
          <a:xfrm>
            <a:off x="0" y="0"/>
            <a:ext cx="12192000" cy="1772816"/>
          </a:xfrm>
          <a:prstGeom prst="rect">
            <a:avLst/>
          </a:prstGeom>
          <a:blipFill dpi="0" rotWithShape="1">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Verdana" panose="020B0604030504040204" pitchFamily="34" charset="0"/>
              <a:cs typeface="Verdana" panose="020B0604030504040204" pitchFamily="34" charset="0"/>
            </a:endParaRPr>
          </a:p>
        </p:txBody>
      </p:sp>
      <p:sp>
        <p:nvSpPr>
          <p:cNvPr id="5" name="矩形 4">
            <a:extLst>
              <a:ext uri="{FF2B5EF4-FFF2-40B4-BE49-F238E27FC236}">
                <a16:creationId xmlns:a16="http://schemas.microsoft.com/office/drawing/2014/main" xmlns="" id="{27970281-74FB-488A-9661-840986ECEF28}"/>
              </a:ext>
            </a:extLst>
          </p:cNvPr>
          <p:cNvSpPr/>
          <p:nvPr/>
        </p:nvSpPr>
        <p:spPr>
          <a:xfrm>
            <a:off x="0" y="0"/>
            <a:ext cx="12192000" cy="1772816"/>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Verdana" panose="020B0604030504040204" pitchFamily="34" charset="0"/>
              <a:cs typeface="Verdana" panose="020B0604030504040204" pitchFamily="34" charset="0"/>
            </a:endParaRPr>
          </a:p>
        </p:txBody>
      </p:sp>
      <p:sp>
        <p:nvSpPr>
          <p:cNvPr id="2" name="标题 1">
            <a:extLst>
              <a:ext uri="{FF2B5EF4-FFF2-40B4-BE49-F238E27FC236}">
                <a16:creationId xmlns:a16="http://schemas.microsoft.com/office/drawing/2014/main" xmlns="" id="{E79CF106-0351-457B-98B8-78CD77847C16}"/>
              </a:ext>
            </a:extLst>
          </p:cNvPr>
          <p:cNvSpPr>
            <a:spLocks noGrp="1"/>
          </p:cNvSpPr>
          <p:nvPr>
            <p:ph type="title"/>
          </p:nvPr>
        </p:nvSpPr>
        <p:spPr>
          <a:xfrm>
            <a:off x="2596734" y="172049"/>
            <a:ext cx="6696744" cy="1299808"/>
          </a:xfrm>
          <a:noFill/>
          <a:ln w="3810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a:normAutofit fontScale="90000"/>
          </a:bodyPr>
          <a:lstStyle/>
          <a:p>
            <a:r>
              <a:rPr lang="en-US" altLang="zh-CN" b="1" dirty="0">
                <a:solidFill>
                  <a:schemeClr val="bg1"/>
                </a:solidFill>
                <a:latin typeface="Verdana" panose="020B0604030504040204" pitchFamily="34" charset="0"/>
                <a:ea typeface="Verdana" panose="020B0604030504040204" pitchFamily="34" charset="0"/>
                <a:cs typeface="Verdana" panose="020B0604030504040204" pitchFamily="34" charset="0"/>
              </a:rPr>
              <a:t>High Speed Rails (HSRs)</a:t>
            </a:r>
            <a:endParaRPr lang="zh-CN" altLang="en-US" b="1" dirty="0">
              <a:solidFill>
                <a:schemeClr val="bg1"/>
              </a:solidFill>
              <a:latin typeface="Verdana" panose="020B0604030504040204" pitchFamily="34" charset="0"/>
              <a:cs typeface="Verdana" panose="020B0604030504040204" pitchFamily="34" charset="0"/>
            </a:endParaRPr>
          </a:p>
        </p:txBody>
      </p:sp>
      <p:grpSp>
        <p:nvGrpSpPr>
          <p:cNvPr id="34" name="组合 33"/>
          <p:cNvGrpSpPr/>
          <p:nvPr/>
        </p:nvGrpSpPr>
        <p:grpSpPr>
          <a:xfrm>
            <a:off x="6251506" y="1820942"/>
            <a:ext cx="1460500" cy="1306513"/>
            <a:chOff x="6122442" y="1907422"/>
            <a:chExt cx="1460500" cy="1306513"/>
          </a:xfrm>
        </p:grpSpPr>
        <p:sp>
          <p:nvSpPr>
            <p:cNvPr id="18" name="AutoShape 49"/>
            <p:cNvSpPr>
              <a:spLocks noChangeArrowheads="1"/>
            </p:cNvSpPr>
            <p:nvPr/>
          </p:nvSpPr>
          <p:spPr bwMode="auto">
            <a:xfrm>
              <a:off x="6122442" y="1907422"/>
              <a:ext cx="1460500" cy="1306513"/>
            </a:xfrm>
            <a:prstGeom prst="hexagon">
              <a:avLst>
                <a:gd name="adj" fmla="val 28860"/>
                <a:gd name="vf" fmla="val 115470"/>
              </a:avLst>
            </a:prstGeom>
            <a:noFill/>
            <a:ln w="9525">
              <a:noFill/>
              <a:miter lim="800000"/>
              <a:headEnd/>
              <a:tailEnd/>
            </a:ln>
            <a:effectLst>
              <a:prstShdw prst="shdw17" dist="17961" dir="2700000">
                <a:srgbClr val="5E831A"/>
              </a:prstShdw>
            </a:effectLst>
          </p:spPr>
          <p:txBody>
            <a:bodyPr wrap="none" lIns="91422" tIns="45711" rIns="91422" bIns="45711" anchor="ctr"/>
            <a:lstStyle/>
            <a:p>
              <a:pPr>
                <a:defRPr/>
              </a:pPr>
              <a:endParaRPr lang="zh-CN" altLang="zh-CN">
                <a:latin typeface="Verdana" panose="020B0604030504040204" pitchFamily="34" charset="0"/>
                <a:ea typeface="微软雅黑" panose="020B0503020204020204" pitchFamily="34" charset="-122"/>
                <a:cs typeface="Verdana" panose="020B0604030504040204" pitchFamily="34" charset="0"/>
              </a:endParaRPr>
            </a:p>
          </p:txBody>
        </p:sp>
        <p:sp>
          <p:nvSpPr>
            <p:cNvPr id="19" name="AutoShape 50"/>
            <p:cNvSpPr>
              <a:spLocks noChangeArrowheads="1"/>
            </p:cNvSpPr>
            <p:nvPr/>
          </p:nvSpPr>
          <p:spPr bwMode="auto">
            <a:xfrm>
              <a:off x="6258967" y="2001085"/>
              <a:ext cx="1181100" cy="1052512"/>
            </a:xfrm>
            <a:prstGeom prst="hexagon">
              <a:avLst>
                <a:gd name="adj" fmla="val 28943"/>
                <a:gd name="vf" fmla="val 115470"/>
              </a:avLst>
            </a:prstGeom>
            <a:solidFill>
              <a:srgbClr val="009999"/>
            </a:solidFill>
            <a:ln w="19050">
              <a:noFill/>
              <a:prstDash val="sysDot"/>
              <a:miter lim="800000"/>
              <a:headEnd/>
              <a:tailEnd/>
            </a:ln>
          </p:spPr>
          <p:txBody>
            <a:bodyPr wrap="none" lIns="91422" tIns="45711" rIns="91422" bIns="45711"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2400">
                <a:solidFill>
                  <a:srgbClr val="000066"/>
                </a:solidFill>
                <a:latin typeface="Verdana" panose="020B0604030504040204" pitchFamily="34" charset="0"/>
                <a:ea typeface="微软雅黑" panose="020B0503020204020204" pitchFamily="34" charset="-122"/>
                <a:cs typeface="Verdana" panose="020B0604030504040204" pitchFamily="34" charset="0"/>
              </a:endParaRPr>
            </a:p>
          </p:txBody>
        </p:sp>
        <p:sp>
          <p:nvSpPr>
            <p:cNvPr id="22" name="Rectangle 70"/>
            <p:cNvSpPr>
              <a:spLocks noChangeArrowheads="1"/>
            </p:cNvSpPr>
            <p:nvPr/>
          </p:nvSpPr>
          <p:spPr bwMode="auto">
            <a:xfrm>
              <a:off x="6282780" y="2280634"/>
              <a:ext cx="114935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1" rIns="91422" bIns="45711"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hangingPunct="1">
                <a:lnSpc>
                  <a:spcPct val="110000"/>
                </a:lnSpc>
              </a:pPr>
              <a:r>
                <a:rPr lang="en-US" altLang="zh-CN" dirty="0" smtClean="0">
                  <a:solidFill>
                    <a:schemeClr val="bg1"/>
                  </a:solidFill>
                  <a:latin typeface="Verdana" panose="020B0604030504040204" pitchFamily="34" charset="0"/>
                  <a:ea typeface="Verdana" panose="020B0604030504040204" pitchFamily="34" charset="0"/>
                  <a:cs typeface="Verdana" panose="020B0604030504040204" pitchFamily="34" charset="0"/>
                </a:rPr>
                <a:t>1.7</a:t>
              </a:r>
            </a:p>
            <a:p>
              <a:pPr algn="ctr" eaLnBrk="1" hangingPunct="1">
                <a:lnSpc>
                  <a:spcPct val="110000"/>
                </a:lnSpc>
              </a:pPr>
              <a:r>
                <a:rPr lang="en-US" altLang="zh-CN" dirty="0">
                  <a:solidFill>
                    <a:schemeClr val="bg1"/>
                  </a:solidFill>
                  <a:latin typeface="Verdana" panose="020B0604030504040204" pitchFamily="34" charset="0"/>
                  <a:ea typeface="Verdana" panose="020B0604030504040204" pitchFamily="34" charset="0"/>
                  <a:cs typeface="Verdana" panose="020B0604030504040204" pitchFamily="34" charset="0"/>
                </a:rPr>
                <a:t>b</a:t>
              </a:r>
              <a:r>
                <a:rPr lang="en-US" altLang="zh-CN" dirty="0" smtClean="0">
                  <a:solidFill>
                    <a:schemeClr val="bg1"/>
                  </a:solidFill>
                  <a:latin typeface="Verdana" panose="020B0604030504040204" pitchFamily="34" charset="0"/>
                  <a:ea typeface="Verdana" panose="020B0604030504040204" pitchFamily="34" charset="0"/>
                  <a:cs typeface="Verdana" panose="020B0604030504040204" pitchFamily="34" charset="0"/>
                </a:rPr>
                <a:t>illion </a:t>
              </a:r>
              <a:endParaRPr lang="ko-KR" altLang="ko-KR" dirty="0">
                <a:solidFill>
                  <a:schemeClr val="bg1"/>
                </a:solidFill>
                <a:latin typeface="Verdana" panose="020B0604030504040204" pitchFamily="34" charset="0"/>
                <a:ea typeface="微软雅黑" panose="020B0503020204020204" pitchFamily="34" charset="-122"/>
                <a:cs typeface="Verdana" panose="020B0604030504040204" pitchFamily="34" charset="0"/>
              </a:endParaRPr>
            </a:p>
          </p:txBody>
        </p:sp>
      </p:grpSp>
      <p:grpSp>
        <p:nvGrpSpPr>
          <p:cNvPr id="3" name="组合 2"/>
          <p:cNvGrpSpPr/>
          <p:nvPr/>
        </p:nvGrpSpPr>
        <p:grpSpPr>
          <a:xfrm>
            <a:off x="696391" y="1827671"/>
            <a:ext cx="1460500" cy="1306513"/>
            <a:chOff x="2236242" y="1888372"/>
            <a:chExt cx="1460500" cy="1306513"/>
          </a:xfrm>
        </p:grpSpPr>
        <p:sp>
          <p:nvSpPr>
            <p:cNvPr id="16" name="AutoShape 39"/>
            <p:cNvSpPr>
              <a:spLocks noChangeArrowheads="1"/>
            </p:cNvSpPr>
            <p:nvPr/>
          </p:nvSpPr>
          <p:spPr bwMode="auto">
            <a:xfrm>
              <a:off x="2236242" y="1888372"/>
              <a:ext cx="1460500" cy="1306513"/>
            </a:xfrm>
            <a:prstGeom prst="hexagon">
              <a:avLst>
                <a:gd name="adj" fmla="val 28860"/>
                <a:gd name="vf" fmla="val 115470"/>
              </a:avLst>
            </a:prstGeom>
            <a:noFill/>
            <a:ln w="9525">
              <a:noFill/>
              <a:miter lim="800000"/>
              <a:headEnd/>
              <a:tailEnd/>
            </a:ln>
            <a:effectLst>
              <a:prstShdw prst="shdw17" dist="17961" dir="2700000">
                <a:srgbClr val="5E831A"/>
              </a:prstShdw>
            </a:effectLst>
          </p:spPr>
          <p:txBody>
            <a:bodyPr wrap="none" lIns="91422" tIns="45711" rIns="91422" bIns="45711" anchor="ctr"/>
            <a:lstStyle/>
            <a:p>
              <a:pPr>
                <a:defRPr/>
              </a:pPr>
              <a:endParaRPr lang="zh-CN" altLang="zh-CN">
                <a:latin typeface="Verdana" panose="020B0604030504040204" pitchFamily="34" charset="0"/>
                <a:ea typeface="微软雅黑" panose="020B0503020204020204" pitchFamily="34" charset="-122"/>
                <a:cs typeface="Verdana" panose="020B0604030504040204" pitchFamily="34" charset="0"/>
              </a:endParaRPr>
            </a:p>
          </p:txBody>
        </p:sp>
        <p:sp>
          <p:nvSpPr>
            <p:cNvPr id="17" name="AutoShape 40"/>
            <p:cNvSpPr>
              <a:spLocks noChangeArrowheads="1"/>
            </p:cNvSpPr>
            <p:nvPr/>
          </p:nvSpPr>
          <p:spPr bwMode="auto">
            <a:xfrm>
              <a:off x="2374355" y="1980447"/>
              <a:ext cx="1181100" cy="1050925"/>
            </a:xfrm>
            <a:prstGeom prst="hexagon">
              <a:avLst>
                <a:gd name="adj" fmla="val 28986"/>
                <a:gd name="vf" fmla="val 115470"/>
              </a:avLst>
            </a:prstGeom>
            <a:solidFill>
              <a:srgbClr val="009999"/>
            </a:solidFill>
            <a:ln w="19050">
              <a:noFill/>
              <a:prstDash val="sysDot"/>
              <a:miter lim="800000"/>
              <a:headEnd/>
              <a:tailEnd/>
            </a:ln>
          </p:spPr>
          <p:txBody>
            <a:bodyPr wrap="none" lIns="91422" tIns="45711" rIns="91422" bIns="45711"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2400">
                <a:solidFill>
                  <a:srgbClr val="000066"/>
                </a:solidFill>
                <a:latin typeface="Verdana" panose="020B0604030504040204" pitchFamily="34" charset="0"/>
                <a:ea typeface="微软雅黑" panose="020B0503020204020204" pitchFamily="34" charset="-122"/>
                <a:cs typeface="Verdana" panose="020B0604030504040204" pitchFamily="34" charset="0"/>
              </a:endParaRPr>
            </a:p>
          </p:txBody>
        </p:sp>
        <p:sp>
          <p:nvSpPr>
            <p:cNvPr id="25" name="Rectangle 71"/>
            <p:cNvSpPr>
              <a:spLocks noChangeArrowheads="1"/>
            </p:cNvSpPr>
            <p:nvPr/>
          </p:nvSpPr>
          <p:spPr bwMode="auto">
            <a:xfrm>
              <a:off x="2612480" y="2205872"/>
              <a:ext cx="72072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1" rIns="91422" bIns="45711"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a:r>
                <a:rPr lang="en-US" altLang="zh-CN" dirty="0" smtClean="0">
                  <a:solidFill>
                    <a:schemeClr val="bg1"/>
                  </a:solidFill>
                  <a:latin typeface="Verdana" panose="020B0604030504040204" pitchFamily="34" charset="0"/>
                  <a:ea typeface="Verdana" panose="020B0604030504040204" pitchFamily="34" charset="0"/>
                  <a:cs typeface="Verdana" panose="020B0604030504040204" pitchFamily="34" charset="0"/>
                </a:rPr>
                <a:t>38,000</a:t>
              </a:r>
            </a:p>
            <a:p>
              <a:pPr algn="ctr"/>
              <a:r>
                <a:rPr lang="en-US" altLang="zh-CN" dirty="0" smtClean="0">
                  <a:solidFill>
                    <a:schemeClr val="bg1"/>
                  </a:solidFill>
                  <a:latin typeface="Verdana" panose="020B0604030504040204" pitchFamily="34" charset="0"/>
                  <a:ea typeface="Verdana" panose="020B0604030504040204" pitchFamily="34" charset="0"/>
                  <a:cs typeface="Verdana" panose="020B0604030504040204" pitchFamily="34" charset="0"/>
                </a:rPr>
                <a:t>km </a:t>
              </a:r>
              <a:endParaRPr lang="en-US" altLang="zh-CN"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8" name="组合 7"/>
          <p:cNvGrpSpPr/>
          <p:nvPr/>
        </p:nvGrpSpPr>
        <p:grpSpPr>
          <a:xfrm>
            <a:off x="4399801" y="1772816"/>
            <a:ext cx="1460500" cy="1306513"/>
            <a:chOff x="8086180" y="1916947"/>
            <a:chExt cx="1460500" cy="1306513"/>
          </a:xfrm>
        </p:grpSpPr>
        <p:sp>
          <p:nvSpPr>
            <p:cNvPr id="20" name="AutoShape 52"/>
            <p:cNvSpPr>
              <a:spLocks noChangeArrowheads="1"/>
            </p:cNvSpPr>
            <p:nvPr/>
          </p:nvSpPr>
          <p:spPr bwMode="auto">
            <a:xfrm>
              <a:off x="8086180" y="1916947"/>
              <a:ext cx="1460500" cy="1306513"/>
            </a:xfrm>
            <a:prstGeom prst="hexagon">
              <a:avLst>
                <a:gd name="adj" fmla="val 28860"/>
                <a:gd name="vf" fmla="val 115470"/>
              </a:avLst>
            </a:prstGeom>
            <a:noFill/>
            <a:ln w="9525">
              <a:noFill/>
              <a:miter lim="800000"/>
              <a:headEnd/>
              <a:tailEnd/>
            </a:ln>
            <a:effectLst>
              <a:prstShdw prst="shdw17" dist="17961" dir="2700000">
                <a:srgbClr val="5E831A"/>
              </a:prstShdw>
            </a:effectLst>
          </p:spPr>
          <p:txBody>
            <a:bodyPr wrap="none" lIns="91422" tIns="45711" rIns="91422" bIns="45711" anchor="ctr"/>
            <a:lstStyle/>
            <a:p>
              <a:pPr>
                <a:defRPr/>
              </a:pPr>
              <a:endParaRPr lang="zh-CN" altLang="zh-CN">
                <a:latin typeface="Verdana" panose="020B0604030504040204" pitchFamily="34" charset="0"/>
                <a:ea typeface="微软雅黑" panose="020B0503020204020204" pitchFamily="34" charset="-122"/>
                <a:cs typeface="Verdana" panose="020B0604030504040204" pitchFamily="34" charset="0"/>
              </a:endParaRPr>
            </a:p>
          </p:txBody>
        </p:sp>
        <p:sp>
          <p:nvSpPr>
            <p:cNvPr id="21" name="AutoShape 53"/>
            <p:cNvSpPr>
              <a:spLocks noChangeArrowheads="1"/>
            </p:cNvSpPr>
            <p:nvPr/>
          </p:nvSpPr>
          <p:spPr bwMode="auto">
            <a:xfrm>
              <a:off x="8229055" y="2061410"/>
              <a:ext cx="1181100" cy="1052512"/>
            </a:xfrm>
            <a:prstGeom prst="hexagon">
              <a:avLst>
                <a:gd name="adj" fmla="val 28943"/>
                <a:gd name="vf" fmla="val 115470"/>
              </a:avLst>
            </a:prstGeom>
            <a:solidFill>
              <a:srgbClr val="009999"/>
            </a:solidFill>
            <a:ln w="19050">
              <a:noFill/>
              <a:prstDash val="sysDot"/>
              <a:miter lim="800000"/>
              <a:headEnd/>
              <a:tailEnd/>
            </a:ln>
          </p:spPr>
          <p:txBody>
            <a:bodyPr wrap="none" lIns="91422" tIns="45711" rIns="91422" bIns="45711"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2400">
                <a:solidFill>
                  <a:srgbClr val="000066"/>
                </a:solidFill>
                <a:latin typeface="Verdana" panose="020B0604030504040204" pitchFamily="34" charset="0"/>
                <a:ea typeface="微软雅黑" panose="020B0503020204020204" pitchFamily="34" charset="-122"/>
                <a:cs typeface="Verdana" panose="020B0604030504040204" pitchFamily="34" charset="0"/>
              </a:endParaRPr>
            </a:p>
          </p:txBody>
        </p:sp>
        <p:sp>
          <p:nvSpPr>
            <p:cNvPr id="26" name="Rectangle 70"/>
            <p:cNvSpPr>
              <a:spLocks noChangeArrowheads="1"/>
            </p:cNvSpPr>
            <p:nvPr/>
          </p:nvSpPr>
          <p:spPr bwMode="auto">
            <a:xfrm>
              <a:off x="8229055" y="2298096"/>
              <a:ext cx="114935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1" rIns="91422" bIns="45711"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hangingPunct="1">
                <a:lnSpc>
                  <a:spcPct val="110000"/>
                </a:lnSpc>
              </a:pPr>
              <a:r>
                <a:rPr lang="en-US" altLang="zh-CN" dirty="0" smtClean="0">
                  <a:solidFill>
                    <a:schemeClr val="bg1"/>
                  </a:solidFill>
                  <a:latin typeface="Verdana" panose="020B0604030504040204" pitchFamily="34" charset="0"/>
                  <a:ea typeface="Verdana" panose="020B0604030504040204" pitchFamily="34" charset="0"/>
                  <a:cs typeface="Verdana" panose="020B0604030504040204" pitchFamily="34" charset="0"/>
                </a:rPr>
                <a:t>310</a:t>
              </a:r>
            </a:p>
            <a:p>
              <a:pPr algn="ctr" eaLnBrk="1" hangingPunct="1">
                <a:lnSpc>
                  <a:spcPct val="110000"/>
                </a:lnSpc>
              </a:pPr>
              <a:r>
                <a:rPr lang="en-US" altLang="zh-CN" dirty="0" smtClean="0">
                  <a:solidFill>
                    <a:schemeClr val="bg1"/>
                  </a:solidFill>
                  <a:latin typeface="Verdana" panose="020B0604030504040204" pitchFamily="34" charset="0"/>
                  <a:ea typeface="Verdana" panose="020B0604030504040204" pitchFamily="34" charset="0"/>
                  <a:cs typeface="Verdana" panose="020B0604030504040204" pitchFamily="34" charset="0"/>
                </a:rPr>
                <a:t>km/h</a:t>
              </a:r>
              <a:endParaRPr lang="ko-KR" altLang="ko-KR" dirty="0">
                <a:solidFill>
                  <a:schemeClr val="bg1"/>
                </a:solidFill>
                <a:latin typeface="Verdana" panose="020B0604030504040204" pitchFamily="34" charset="0"/>
                <a:ea typeface="HY헤드라인M"/>
                <a:cs typeface="Verdana" panose="020B0604030504040204" pitchFamily="34" charset="0"/>
              </a:endParaRPr>
            </a:p>
          </p:txBody>
        </p:sp>
      </p:grpSp>
      <p:grpSp>
        <p:nvGrpSpPr>
          <p:cNvPr id="6" name="组合 5"/>
          <p:cNvGrpSpPr/>
          <p:nvPr/>
        </p:nvGrpSpPr>
        <p:grpSpPr>
          <a:xfrm>
            <a:off x="2548096" y="1819650"/>
            <a:ext cx="1460500" cy="1306513"/>
            <a:chOff x="4223792" y="1916947"/>
            <a:chExt cx="1460500" cy="1306513"/>
          </a:xfrm>
        </p:grpSpPr>
        <p:sp>
          <p:nvSpPr>
            <p:cNvPr id="23" name="AutoShape 49"/>
            <p:cNvSpPr>
              <a:spLocks noChangeArrowheads="1"/>
            </p:cNvSpPr>
            <p:nvPr/>
          </p:nvSpPr>
          <p:spPr bwMode="auto">
            <a:xfrm>
              <a:off x="4223792" y="1916947"/>
              <a:ext cx="1460500" cy="1306513"/>
            </a:xfrm>
            <a:prstGeom prst="hexagon">
              <a:avLst>
                <a:gd name="adj" fmla="val 28860"/>
                <a:gd name="vf" fmla="val 115470"/>
              </a:avLst>
            </a:prstGeom>
            <a:noFill/>
            <a:ln w="9525">
              <a:noFill/>
              <a:miter lim="800000"/>
              <a:headEnd/>
              <a:tailEnd/>
            </a:ln>
            <a:effectLst>
              <a:prstShdw prst="shdw17" dist="17961" dir="2700000">
                <a:srgbClr val="5E831A"/>
              </a:prstShdw>
            </a:effectLst>
          </p:spPr>
          <p:txBody>
            <a:bodyPr wrap="none" lIns="91422" tIns="45711" rIns="91422" bIns="45711" anchor="ctr"/>
            <a:lstStyle/>
            <a:p>
              <a:pPr>
                <a:defRPr/>
              </a:pPr>
              <a:endParaRPr lang="en-US" altLang="zh-CN" dirty="0">
                <a:latin typeface="Verdana" panose="020B0604030504040204" pitchFamily="34" charset="0"/>
                <a:ea typeface="Verdana" panose="020B0604030504040204" pitchFamily="34" charset="0"/>
                <a:cs typeface="Verdana" panose="020B0604030504040204" pitchFamily="34" charset="0"/>
              </a:endParaRPr>
            </a:p>
            <a:p>
              <a:pPr>
                <a:defRPr/>
              </a:pPr>
              <a:endParaRPr lang="zh-CN" altLang="zh-CN" dirty="0">
                <a:latin typeface="Verdana" panose="020B0604030504040204" pitchFamily="34" charset="0"/>
                <a:ea typeface="微软雅黑" panose="020B0503020204020204" pitchFamily="34" charset="-122"/>
                <a:cs typeface="Verdana" panose="020B0604030504040204" pitchFamily="34" charset="0"/>
              </a:endParaRPr>
            </a:p>
          </p:txBody>
        </p:sp>
        <p:sp>
          <p:nvSpPr>
            <p:cNvPr id="24" name="AutoShape 50"/>
            <p:cNvSpPr>
              <a:spLocks noChangeArrowheads="1"/>
            </p:cNvSpPr>
            <p:nvPr/>
          </p:nvSpPr>
          <p:spPr bwMode="auto">
            <a:xfrm>
              <a:off x="4360317" y="2010610"/>
              <a:ext cx="1181100" cy="1052512"/>
            </a:xfrm>
            <a:prstGeom prst="hexagon">
              <a:avLst>
                <a:gd name="adj" fmla="val 28943"/>
                <a:gd name="vf" fmla="val 115470"/>
              </a:avLst>
            </a:prstGeom>
            <a:solidFill>
              <a:srgbClr val="009999"/>
            </a:solidFill>
            <a:ln w="19050">
              <a:noFill/>
              <a:prstDash val="sysDot"/>
              <a:miter lim="800000"/>
              <a:headEnd/>
              <a:tailEnd/>
            </a:ln>
          </p:spPr>
          <p:txBody>
            <a:bodyPr wrap="none" lIns="91422" tIns="45711" rIns="91422" bIns="45711"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hangingPunct="1"/>
              <a:endParaRPr lang="en-US" altLang="zh-CN"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eaLnBrk="1" hangingPunct="1"/>
              <a:endParaRPr lang="en-US" altLang="zh-CN"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eaLnBrk="1" hangingPunct="1"/>
              <a:endParaRPr lang="en-US" altLang="zh-CN"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eaLnBrk="1" hangingPunct="1"/>
              <a:endParaRPr lang="en-US" altLang="zh-CN"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eaLnBrk="1" hangingPunct="1"/>
              <a:endParaRPr lang="en-US" altLang="zh-CN"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eaLnBrk="1" hangingPunct="1"/>
              <a:endParaRPr lang="en-US" altLang="zh-CN"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eaLnBrk="1" hangingPunct="1"/>
              <a:endParaRPr lang="en-US" altLang="zh-CN"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eaLnBrk="1" hangingPunct="1"/>
              <a:endParaRPr lang="en-US" altLang="zh-CN"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eaLnBrk="1" hangingPunct="1"/>
              <a:endParaRPr lang="en-US" altLang="zh-CN"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eaLnBrk="1" hangingPunct="1"/>
              <a:endParaRPr lang="en-US" altLang="zh-CN"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eaLnBrk="1" hangingPunct="1"/>
              <a:endParaRPr lang="en-US" altLang="zh-CN"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eaLnBrk="1" hangingPunct="1"/>
              <a:endParaRPr lang="en-US" altLang="zh-CN"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eaLnBrk="1" hangingPunct="1"/>
              <a:endParaRPr lang="en-US" altLang="zh-CN"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eaLnBrk="1" hangingPunct="1"/>
              <a:endParaRPr lang="en-US" altLang="zh-CN"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eaLnBrk="1" hangingPunct="1"/>
              <a:endParaRPr lang="en-US" altLang="zh-CN"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eaLnBrk="1" hangingPunct="1"/>
              <a:endParaRPr lang="en-US" altLang="zh-CN"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eaLnBrk="1" hangingPunct="1"/>
              <a:endParaRPr lang="en-US" altLang="zh-CN"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eaLnBrk="1" hangingPunct="1"/>
              <a:endParaRPr lang="en-US" altLang="zh-CN"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eaLnBrk="1" hangingPunct="1"/>
              <a:endParaRPr lang="en-US" altLang="zh-CN"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eaLnBrk="1" hangingPunct="1"/>
              <a:endParaRPr lang="en-US" altLang="zh-CN"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eaLnBrk="1" hangingPunct="1"/>
              <a:endParaRPr lang="en-US" altLang="zh-CN"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eaLnBrk="1" hangingPunct="1"/>
              <a:endParaRPr lang="en-US" altLang="zh-CN"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eaLnBrk="1" hangingPunct="1"/>
              <a:endParaRPr lang="zh-CN" altLang="zh-CN" sz="2400" dirty="0">
                <a:solidFill>
                  <a:schemeClr val="bg1"/>
                </a:solidFill>
                <a:latin typeface="Verdana" panose="020B0604030504040204" pitchFamily="34" charset="0"/>
                <a:ea typeface="微软雅黑" panose="020B0503020204020204" pitchFamily="34" charset="-122"/>
                <a:cs typeface="Verdana" panose="020B0604030504040204" pitchFamily="34" charset="0"/>
              </a:endParaRPr>
            </a:p>
          </p:txBody>
        </p:sp>
        <p:sp>
          <p:nvSpPr>
            <p:cNvPr id="27" name="Rectangle 68"/>
            <p:cNvSpPr>
              <a:spLocks noChangeArrowheads="1"/>
            </p:cNvSpPr>
            <p:nvPr/>
          </p:nvSpPr>
          <p:spPr bwMode="auto">
            <a:xfrm>
              <a:off x="4480967" y="2280634"/>
              <a:ext cx="96520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1" rIns="91422" bIns="45711"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hangingPunct="1">
                <a:lnSpc>
                  <a:spcPct val="110000"/>
                </a:lnSpc>
              </a:pPr>
              <a:r>
                <a:rPr lang="en-US" altLang="zh-CN" dirty="0">
                  <a:solidFill>
                    <a:schemeClr val="bg1"/>
                  </a:solidFill>
                  <a:latin typeface="Verdana" panose="020B0604030504040204" pitchFamily="34" charset="0"/>
                  <a:ea typeface="Verdana" panose="020B0604030504040204" pitchFamily="34" charset="0"/>
                  <a:cs typeface="Verdana" panose="020B0604030504040204" pitchFamily="34" charset="0"/>
                </a:rPr>
                <a:t>66%</a:t>
              </a:r>
              <a:endParaRPr lang="ko-KR" altLang="ko-KR" dirty="0">
                <a:solidFill>
                  <a:schemeClr val="bg1"/>
                </a:solidFill>
                <a:latin typeface="Verdana" panose="020B0604030504040204" pitchFamily="34" charset="0"/>
                <a:ea typeface="HY헤드라인M"/>
                <a:cs typeface="Verdana" panose="020B0604030504040204" pitchFamily="34" charset="0"/>
              </a:endParaRPr>
            </a:p>
          </p:txBody>
        </p:sp>
      </p:grpSp>
      <p:grpSp>
        <p:nvGrpSpPr>
          <p:cNvPr id="35" name="组合 34"/>
          <p:cNvGrpSpPr/>
          <p:nvPr/>
        </p:nvGrpSpPr>
        <p:grpSpPr>
          <a:xfrm>
            <a:off x="8103211" y="1826434"/>
            <a:ext cx="1460500" cy="1306513"/>
            <a:chOff x="8437545" y="4439642"/>
            <a:chExt cx="1460500" cy="1306513"/>
          </a:xfrm>
        </p:grpSpPr>
        <p:sp>
          <p:nvSpPr>
            <p:cNvPr id="31" name="AutoShape 39"/>
            <p:cNvSpPr>
              <a:spLocks noChangeArrowheads="1"/>
            </p:cNvSpPr>
            <p:nvPr/>
          </p:nvSpPr>
          <p:spPr bwMode="auto">
            <a:xfrm>
              <a:off x="8437545" y="4439642"/>
              <a:ext cx="1460500" cy="1306513"/>
            </a:xfrm>
            <a:prstGeom prst="hexagon">
              <a:avLst>
                <a:gd name="adj" fmla="val 28860"/>
                <a:gd name="vf" fmla="val 115470"/>
              </a:avLst>
            </a:prstGeom>
            <a:noFill/>
            <a:ln w="9525">
              <a:noFill/>
              <a:miter lim="800000"/>
              <a:headEnd/>
              <a:tailEnd/>
            </a:ln>
            <a:effectLst>
              <a:prstShdw prst="shdw17" dist="17961" dir="2700000">
                <a:srgbClr val="5E831A"/>
              </a:prstShdw>
            </a:effectLst>
          </p:spPr>
          <p:txBody>
            <a:bodyPr wrap="none" lIns="91422" tIns="45711" rIns="91422" bIns="45711" anchor="ctr"/>
            <a:lstStyle/>
            <a:p>
              <a:pPr>
                <a:defRPr/>
              </a:pPr>
              <a:endParaRPr lang="zh-CN" altLang="zh-CN">
                <a:latin typeface="Verdana" panose="020B0604030504040204" pitchFamily="34" charset="0"/>
                <a:ea typeface="微软雅黑" panose="020B0503020204020204" pitchFamily="34" charset="-122"/>
                <a:cs typeface="Verdana" panose="020B0604030504040204" pitchFamily="34" charset="0"/>
              </a:endParaRPr>
            </a:p>
          </p:txBody>
        </p:sp>
        <p:sp>
          <p:nvSpPr>
            <p:cNvPr id="32" name="AutoShape 40"/>
            <p:cNvSpPr>
              <a:spLocks noChangeArrowheads="1"/>
            </p:cNvSpPr>
            <p:nvPr/>
          </p:nvSpPr>
          <p:spPr bwMode="auto">
            <a:xfrm>
              <a:off x="8575658" y="4531717"/>
              <a:ext cx="1181100" cy="1050925"/>
            </a:xfrm>
            <a:prstGeom prst="hexagon">
              <a:avLst>
                <a:gd name="adj" fmla="val 28986"/>
                <a:gd name="vf" fmla="val 115470"/>
              </a:avLst>
            </a:prstGeom>
            <a:solidFill>
              <a:srgbClr val="009999"/>
            </a:solidFill>
            <a:ln w="19050">
              <a:noFill/>
              <a:prstDash val="sysDot"/>
              <a:miter lim="800000"/>
              <a:headEnd/>
              <a:tailEnd/>
            </a:ln>
          </p:spPr>
          <p:txBody>
            <a:bodyPr wrap="none" lIns="91422" tIns="45711" rIns="91422" bIns="45711"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2400">
                <a:solidFill>
                  <a:srgbClr val="000066"/>
                </a:solidFill>
                <a:latin typeface="Verdana" panose="020B0604030504040204" pitchFamily="34" charset="0"/>
                <a:ea typeface="微软雅黑" panose="020B0503020204020204" pitchFamily="34" charset="-122"/>
                <a:cs typeface="Verdana" panose="020B0604030504040204" pitchFamily="34" charset="0"/>
              </a:endParaRPr>
            </a:p>
          </p:txBody>
        </p:sp>
        <p:sp>
          <p:nvSpPr>
            <p:cNvPr id="33" name="Rectangle 71"/>
            <p:cNvSpPr>
              <a:spLocks noChangeArrowheads="1"/>
            </p:cNvSpPr>
            <p:nvPr/>
          </p:nvSpPr>
          <p:spPr bwMode="auto">
            <a:xfrm>
              <a:off x="8813783" y="4757142"/>
              <a:ext cx="72072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1" rIns="91422" bIns="45711"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a:r>
                <a:rPr lang="en-US" altLang="zh-CN" dirty="0" smtClean="0">
                  <a:solidFill>
                    <a:schemeClr val="bg1"/>
                  </a:solidFill>
                  <a:latin typeface="Verdana" panose="020B0604030504040204" pitchFamily="34" charset="0"/>
                  <a:ea typeface="Verdana" panose="020B0604030504040204" pitchFamily="34" charset="0"/>
                  <a:cs typeface="Verdana" panose="020B0604030504040204" pitchFamily="34" charset="0"/>
                </a:rPr>
                <a:t>30%</a:t>
              </a:r>
              <a:endParaRPr lang="en-US" altLang="zh-CN"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sp>
        <p:nvSpPr>
          <p:cNvPr id="37" name="内容占位符 2"/>
          <p:cNvSpPr txBox="1"/>
          <p:nvPr/>
        </p:nvSpPr>
        <p:spPr bwMode="auto">
          <a:xfrm rot="10800000" flipV="1">
            <a:off x="6258842" y="3034179"/>
            <a:ext cx="1493342" cy="276475"/>
          </a:xfrm>
          <a:prstGeom prst="rect">
            <a:avLst/>
          </a:prstGeom>
          <a:noFill/>
          <a:ln>
            <a:noFill/>
          </a:ln>
        </p:spPr>
        <p:txBody>
          <a:bodyPr vert="horz" wrap="square" lIns="91440" tIns="45720" rIns="91440" bIns="45720" numCol="1" rtlCol="0" anchor="t" anchorCtr="0" compatLnSpc="1">
            <a:prstTxWarp prst="textNoShape">
              <a:avLst/>
            </a:prstTxWarp>
            <a:noAutofit/>
          </a:bodyPr>
          <a:lstStyle>
            <a:lvl1pPr marL="228600" indent="-228600" algn="l" rtl="0" eaLnBrk="0" fontAlgn="base" hangingPunct="0">
              <a:lnSpc>
                <a:spcPct val="90000"/>
              </a:lnSpc>
              <a:spcBef>
                <a:spcPts val="1000"/>
              </a:spcBef>
              <a:spcAft>
                <a:spcPct val="0"/>
              </a:spcAft>
              <a:buFont typeface="Arial" pitchFamily="34" charset="0"/>
              <a:buChar char="•"/>
              <a:defRPr sz="2400" b="1"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Clr>
                <a:schemeClr val="tx2"/>
              </a:buClr>
              <a:buFont typeface="Wingdings" pitchFamily="2" charset="2"/>
              <a:buChar char="Ø"/>
              <a:defRPr sz="20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Clr>
                <a:schemeClr val="tx2"/>
              </a:buClr>
              <a:buFont typeface="Arial" pitchFamily="34" charset="0"/>
              <a:buChar char="•"/>
              <a:defRPr sz="16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Clr>
                <a:schemeClr val="tx2"/>
              </a:buClr>
              <a:buFont typeface="Arial" pitchFamily="34" charset="0"/>
              <a:buChar char="•"/>
              <a:defRPr sz="16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Clr>
                <a:schemeClr val="tx2"/>
              </a:buClr>
              <a:buFont typeface="Arial" pitchFamily="34" charset="0"/>
              <a:buChar char="•"/>
              <a:defRPr sz="1600" kern="1200">
                <a:solidFill>
                  <a:schemeClr val="tx1"/>
                </a:solidFill>
                <a:latin typeface="+mn-lt"/>
                <a:ea typeface="+mn-ea"/>
                <a:cs typeface="+mn-cs"/>
              </a:defRPr>
            </a:lvl5pPr>
            <a:lvl6pPr marL="2514600" indent="-228600" algn="l" defTabSz="914400" rtl="0" eaLnBrk="1" fontAlgn="base" latinLnBrk="0" hangingPunct="1">
              <a:lnSpc>
                <a:spcPct val="90000"/>
              </a:lnSpc>
              <a:spcBef>
                <a:spcPts val="500"/>
              </a:spcBef>
              <a:spcAft>
                <a:spcPct val="0"/>
              </a:spcAft>
              <a:buClr>
                <a:schemeClr val="tx2"/>
              </a:buClr>
              <a:buFont typeface="Arial" pitchFamily="34" charset="0"/>
              <a:buChar char="•"/>
              <a:defRPr sz="1800" kern="1200">
                <a:solidFill>
                  <a:schemeClr val="tx1"/>
                </a:solidFill>
                <a:latin typeface="+mn-lt"/>
                <a:ea typeface="+mn-ea"/>
                <a:cs typeface="+mn-cs"/>
              </a:defRPr>
            </a:lvl6pPr>
            <a:lvl7pPr marL="2971800" indent="-228600" algn="l" defTabSz="914400" rtl="0" eaLnBrk="1" fontAlgn="base" latinLnBrk="0" hangingPunct="1">
              <a:lnSpc>
                <a:spcPct val="90000"/>
              </a:lnSpc>
              <a:spcBef>
                <a:spcPts val="500"/>
              </a:spcBef>
              <a:spcAft>
                <a:spcPct val="0"/>
              </a:spcAft>
              <a:buClr>
                <a:schemeClr val="tx2"/>
              </a:buClr>
              <a:buFont typeface="Arial" pitchFamily="34" charset="0"/>
              <a:buChar char="•"/>
              <a:defRPr sz="1800" kern="1200">
                <a:solidFill>
                  <a:schemeClr val="tx1"/>
                </a:solidFill>
                <a:latin typeface="+mn-lt"/>
                <a:ea typeface="+mn-ea"/>
                <a:cs typeface="+mn-cs"/>
              </a:defRPr>
            </a:lvl7pPr>
            <a:lvl8pPr marL="3429000" indent="-228600" algn="l" defTabSz="914400" rtl="0" eaLnBrk="1" fontAlgn="base" latinLnBrk="0" hangingPunct="1">
              <a:lnSpc>
                <a:spcPct val="90000"/>
              </a:lnSpc>
              <a:spcBef>
                <a:spcPts val="500"/>
              </a:spcBef>
              <a:spcAft>
                <a:spcPct val="0"/>
              </a:spcAft>
              <a:buClr>
                <a:schemeClr val="tx2"/>
              </a:buClr>
              <a:buFont typeface="Arial" pitchFamily="34" charset="0"/>
              <a:buChar char="•"/>
              <a:defRPr sz="1800" kern="1200">
                <a:solidFill>
                  <a:schemeClr val="tx1"/>
                </a:solidFill>
                <a:latin typeface="+mn-lt"/>
                <a:ea typeface="+mn-ea"/>
                <a:cs typeface="+mn-cs"/>
              </a:defRPr>
            </a:lvl8pPr>
            <a:lvl9pPr marL="3886200" indent="-228600" algn="l" defTabSz="914400" rtl="0" eaLnBrk="1" fontAlgn="base" latinLnBrk="0" hangingPunct="1">
              <a:lnSpc>
                <a:spcPct val="90000"/>
              </a:lnSpc>
              <a:spcBef>
                <a:spcPts val="500"/>
              </a:spcBef>
              <a:spcAft>
                <a:spcPct val="0"/>
              </a:spcAft>
              <a:buClr>
                <a:schemeClr val="tx2"/>
              </a:buClr>
              <a:buFont typeface="Arial" pitchFamily="34" charset="0"/>
              <a:buChar char="•"/>
              <a:defRPr sz="1800" kern="1200">
                <a:solidFill>
                  <a:schemeClr val="tx1"/>
                </a:solidFill>
                <a:latin typeface="+mn-lt"/>
                <a:ea typeface="+mn-ea"/>
                <a:cs typeface="+mn-cs"/>
              </a:defRPr>
            </a:lvl9pPr>
          </a:lstStyle>
          <a:p>
            <a:pPr marL="0" indent="0" algn="ctr" eaLnBrk="1" fontAlgn="auto" hangingPunct="1">
              <a:spcAft>
                <a:spcPts val="0"/>
              </a:spcAft>
              <a:buNone/>
            </a:pPr>
            <a:r>
              <a:rPr lang="en-US" altLang="zh-CN" sz="2000" b="0" dirty="0" smtClean="0">
                <a:solidFill>
                  <a:srgbClr val="36363D"/>
                </a:solidFill>
                <a:latin typeface="Verdana" panose="020B0604030504040204" pitchFamily="34" charset="0"/>
                <a:ea typeface="Verdana" panose="020B0604030504040204" pitchFamily="34" charset="0"/>
                <a:cs typeface="Verdana" panose="020B0604030504040204" pitchFamily="34" charset="0"/>
              </a:rPr>
              <a:t>Passenger</a:t>
            </a:r>
            <a:endParaRPr lang="en-US" altLang="zh-CN" sz="2000" b="0" dirty="0">
              <a:solidFill>
                <a:srgbClr val="36363D"/>
              </a:solidFill>
              <a:latin typeface="Verdana" panose="020B0604030504040204" pitchFamily="34" charset="0"/>
              <a:ea typeface="Verdana" panose="020B0604030504040204" pitchFamily="34" charset="0"/>
              <a:cs typeface="Verdana" panose="020B0604030504040204" pitchFamily="34" charset="0"/>
            </a:endParaRPr>
          </a:p>
        </p:txBody>
      </p:sp>
      <p:sp>
        <p:nvSpPr>
          <p:cNvPr id="38" name="内容占位符 2"/>
          <p:cNvSpPr txBox="1"/>
          <p:nvPr/>
        </p:nvSpPr>
        <p:spPr bwMode="auto">
          <a:xfrm rot="10800000" flipV="1">
            <a:off x="4386634" y="3034179"/>
            <a:ext cx="1493342" cy="276475"/>
          </a:xfrm>
          <a:prstGeom prst="rect">
            <a:avLst/>
          </a:prstGeom>
          <a:noFill/>
          <a:ln>
            <a:noFill/>
          </a:ln>
        </p:spPr>
        <p:txBody>
          <a:bodyPr vert="horz" wrap="square" lIns="91440" tIns="45720" rIns="91440" bIns="45720" numCol="1" rtlCol="0" anchor="t" anchorCtr="0" compatLnSpc="1">
            <a:prstTxWarp prst="textNoShape">
              <a:avLst/>
            </a:prstTxWarp>
            <a:noAutofit/>
          </a:bodyPr>
          <a:lstStyle>
            <a:lvl1pPr marL="228600" indent="-228600" algn="l" rtl="0" eaLnBrk="0" fontAlgn="base" hangingPunct="0">
              <a:lnSpc>
                <a:spcPct val="90000"/>
              </a:lnSpc>
              <a:spcBef>
                <a:spcPts val="1000"/>
              </a:spcBef>
              <a:spcAft>
                <a:spcPct val="0"/>
              </a:spcAft>
              <a:buFont typeface="Arial" pitchFamily="34" charset="0"/>
              <a:buChar char="•"/>
              <a:defRPr sz="2400" b="1"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Clr>
                <a:schemeClr val="tx2"/>
              </a:buClr>
              <a:buFont typeface="Wingdings" pitchFamily="2" charset="2"/>
              <a:buChar char="Ø"/>
              <a:defRPr sz="20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Clr>
                <a:schemeClr val="tx2"/>
              </a:buClr>
              <a:buFont typeface="Arial" pitchFamily="34" charset="0"/>
              <a:buChar char="•"/>
              <a:defRPr sz="16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Clr>
                <a:schemeClr val="tx2"/>
              </a:buClr>
              <a:buFont typeface="Arial" pitchFamily="34" charset="0"/>
              <a:buChar char="•"/>
              <a:defRPr sz="16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Clr>
                <a:schemeClr val="tx2"/>
              </a:buClr>
              <a:buFont typeface="Arial" pitchFamily="34" charset="0"/>
              <a:buChar char="•"/>
              <a:defRPr sz="1600" kern="1200">
                <a:solidFill>
                  <a:schemeClr val="tx1"/>
                </a:solidFill>
                <a:latin typeface="+mn-lt"/>
                <a:ea typeface="+mn-ea"/>
                <a:cs typeface="+mn-cs"/>
              </a:defRPr>
            </a:lvl5pPr>
            <a:lvl6pPr marL="2514600" indent="-228600" algn="l" defTabSz="914400" rtl="0" eaLnBrk="1" fontAlgn="base" latinLnBrk="0" hangingPunct="1">
              <a:lnSpc>
                <a:spcPct val="90000"/>
              </a:lnSpc>
              <a:spcBef>
                <a:spcPts val="500"/>
              </a:spcBef>
              <a:spcAft>
                <a:spcPct val="0"/>
              </a:spcAft>
              <a:buClr>
                <a:schemeClr val="tx2"/>
              </a:buClr>
              <a:buFont typeface="Arial" pitchFamily="34" charset="0"/>
              <a:buChar char="•"/>
              <a:defRPr sz="1800" kern="1200">
                <a:solidFill>
                  <a:schemeClr val="tx1"/>
                </a:solidFill>
                <a:latin typeface="+mn-lt"/>
                <a:ea typeface="+mn-ea"/>
                <a:cs typeface="+mn-cs"/>
              </a:defRPr>
            </a:lvl6pPr>
            <a:lvl7pPr marL="2971800" indent="-228600" algn="l" defTabSz="914400" rtl="0" eaLnBrk="1" fontAlgn="base" latinLnBrk="0" hangingPunct="1">
              <a:lnSpc>
                <a:spcPct val="90000"/>
              </a:lnSpc>
              <a:spcBef>
                <a:spcPts val="500"/>
              </a:spcBef>
              <a:spcAft>
                <a:spcPct val="0"/>
              </a:spcAft>
              <a:buClr>
                <a:schemeClr val="tx2"/>
              </a:buClr>
              <a:buFont typeface="Arial" pitchFamily="34" charset="0"/>
              <a:buChar char="•"/>
              <a:defRPr sz="1800" kern="1200">
                <a:solidFill>
                  <a:schemeClr val="tx1"/>
                </a:solidFill>
                <a:latin typeface="+mn-lt"/>
                <a:ea typeface="+mn-ea"/>
                <a:cs typeface="+mn-cs"/>
              </a:defRPr>
            </a:lvl7pPr>
            <a:lvl8pPr marL="3429000" indent="-228600" algn="l" defTabSz="914400" rtl="0" eaLnBrk="1" fontAlgn="base" latinLnBrk="0" hangingPunct="1">
              <a:lnSpc>
                <a:spcPct val="90000"/>
              </a:lnSpc>
              <a:spcBef>
                <a:spcPts val="500"/>
              </a:spcBef>
              <a:spcAft>
                <a:spcPct val="0"/>
              </a:spcAft>
              <a:buClr>
                <a:schemeClr val="tx2"/>
              </a:buClr>
              <a:buFont typeface="Arial" pitchFamily="34" charset="0"/>
              <a:buChar char="•"/>
              <a:defRPr sz="1800" kern="1200">
                <a:solidFill>
                  <a:schemeClr val="tx1"/>
                </a:solidFill>
                <a:latin typeface="+mn-lt"/>
                <a:ea typeface="+mn-ea"/>
                <a:cs typeface="+mn-cs"/>
              </a:defRPr>
            </a:lvl8pPr>
            <a:lvl9pPr marL="3886200" indent="-228600" algn="l" defTabSz="914400" rtl="0" eaLnBrk="1" fontAlgn="base" latinLnBrk="0" hangingPunct="1">
              <a:lnSpc>
                <a:spcPct val="90000"/>
              </a:lnSpc>
              <a:spcBef>
                <a:spcPts val="500"/>
              </a:spcBef>
              <a:spcAft>
                <a:spcPct val="0"/>
              </a:spcAft>
              <a:buClr>
                <a:schemeClr val="tx2"/>
              </a:buClr>
              <a:buFont typeface="Arial" pitchFamily="34" charset="0"/>
              <a:buChar char="•"/>
              <a:defRPr sz="1800" kern="1200">
                <a:solidFill>
                  <a:schemeClr val="tx1"/>
                </a:solidFill>
                <a:latin typeface="+mn-lt"/>
                <a:ea typeface="+mn-ea"/>
                <a:cs typeface="+mn-cs"/>
              </a:defRPr>
            </a:lvl9pPr>
          </a:lstStyle>
          <a:p>
            <a:pPr marL="0" indent="0" algn="ctr" eaLnBrk="1" fontAlgn="auto" hangingPunct="1">
              <a:spcAft>
                <a:spcPts val="0"/>
              </a:spcAft>
              <a:buNone/>
            </a:pPr>
            <a:r>
              <a:rPr lang="en-US" altLang="zh-CN" sz="2000" b="0" dirty="0">
                <a:solidFill>
                  <a:srgbClr val="36363D"/>
                </a:solidFill>
                <a:latin typeface="Verdana" panose="020B0604030504040204" pitchFamily="34" charset="0"/>
                <a:ea typeface="Verdana" panose="020B0604030504040204" pitchFamily="34" charset="0"/>
                <a:cs typeface="Verdana" panose="020B0604030504040204" pitchFamily="34" charset="0"/>
              </a:rPr>
              <a:t>S</a:t>
            </a:r>
            <a:r>
              <a:rPr lang="en-US" altLang="zh-CN" sz="2000" b="0" dirty="0" smtClean="0">
                <a:solidFill>
                  <a:srgbClr val="36363D"/>
                </a:solidFill>
                <a:latin typeface="Verdana" panose="020B0604030504040204" pitchFamily="34" charset="0"/>
                <a:ea typeface="Verdana" panose="020B0604030504040204" pitchFamily="34" charset="0"/>
                <a:cs typeface="Verdana" panose="020B0604030504040204" pitchFamily="34" charset="0"/>
              </a:rPr>
              <a:t>peed</a:t>
            </a:r>
            <a:endParaRPr lang="en-US" altLang="zh-CN" sz="2000" b="0" dirty="0">
              <a:solidFill>
                <a:srgbClr val="36363D"/>
              </a:solidFill>
              <a:latin typeface="Verdana" panose="020B0604030504040204" pitchFamily="34" charset="0"/>
              <a:ea typeface="Verdana" panose="020B0604030504040204" pitchFamily="34" charset="0"/>
              <a:cs typeface="Verdana" panose="020B0604030504040204" pitchFamily="34" charset="0"/>
            </a:endParaRPr>
          </a:p>
        </p:txBody>
      </p:sp>
      <p:sp>
        <p:nvSpPr>
          <p:cNvPr id="39" name="内容占位符 2"/>
          <p:cNvSpPr txBox="1"/>
          <p:nvPr/>
        </p:nvSpPr>
        <p:spPr bwMode="auto">
          <a:xfrm rot="10800000" flipV="1">
            <a:off x="2514426" y="3034179"/>
            <a:ext cx="1493342" cy="276475"/>
          </a:xfrm>
          <a:prstGeom prst="rect">
            <a:avLst/>
          </a:prstGeom>
          <a:noFill/>
          <a:ln>
            <a:noFill/>
          </a:ln>
        </p:spPr>
        <p:txBody>
          <a:bodyPr vert="horz" wrap="square" lIns="91440" tIns="45720" rIns="91440" bIns="45720" numCol="1" rtlCol="0" anchor="t" anchorCtr="0" compatLnSpc="1">
            <a:prstTxWarp prst="textNoShape">
              <a:avLst/>
            </a:prstTxWarp>
            <a:noAutofit/>
          </a:bodyPr>
          <a:lstStyle>
            <a:lvl1pPr marL="228600" indent="-228600" algn="l" rtl="0" eaLnBrk="0" fontAlgn="base" hangingPunct="0">
              <a:lnSpc>
                <a:spcPct val="90000"/>
              </a:lnSpc>
              <a:spcBef>
                <a:spcPts val="1000"/>
              </a:spcBef>
              <a:spcAft>
                <a:spcPct val="0"/>
              </a:spcAft>
              <a:buFont typeface="Arial" pitchFamily="34" charset="0"/>
              <a:buChar char="•"/>
              <a:defRPr sz="2400" b="1"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Clr>
                <a:schemeClr val="tx2"/>
              </a:buClr>
              <a:buFont typeface="Wingdings" pitchFamily="2" charset="2"/>
              <a:buChar char="Ø"/>
              <a:defRPr sz="20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Clr>
                <a:schemeClr val="tx2"/>
              </a:buClr>
              <a:buFont typeface="Arial" pitchFamily="34" charset="0"/>
              <a:buChar char="•"/>
              <a:defRPr sz="16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Clr>
                <a:schemeClr val="tx2"/>
              </a:buClr>
              <a:buFont typeface="Arial" pitchFamily="34" charset="0"/>
              <a:buChar char="•"/>
              <a:defRPr sz="16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Clr>
                <a:schemeClr val="tx2"/>
              </a:buClr>
              <a:buFont typeface="Arial" pitchFamily="34" charset="0"/>
              <a:buChar char="•"/>
              <a:defRPr sz="1600" kern="1200">
                <a:solidFill>
                  <a:schemeClr val="tx1"/>
                </a:solidFill>
                <a:latin typeface="+mn-lt"/>
                <a:ea typeface="+mn-ea"/>
                <a:cs typeface="+mn-cs"/>
              </a:defRPr>
            </a:lvl5pPr>
            <a:lvl6pPr marL="2514600" indent="-228600" algn="l" defTabSz="914400" rtl="0" eaLnBrk="1" fontAlgn="base" latinLnBrk="0" hangingPunct="1">
              <a:lnSpc>
                <a:spcPct val="90000"/>
              </a:lnSpc>
              <a:spcBef>
                <a:spcPts val="500"/>
              </a:spcBef>
              <a:spcAft>
                <a:spcPct val="0"/>
              </a:spcAft>
              <a:buClr>
                <a:schemeClr val="tx2"/>
              </a:buClr>
              <a:buFont typeface="Arial" pitchFamily="34" charset="0"/>
              <a:buChar char="•"/>
              <a:defRPr sz="1800" kern="1200">
                <a:solidFill>
                  <a:schemeClr val="tx1"/>
                </a:solidFill>
                <a:latin typeface="+mn-lt"/>
                <a:ea typeface="+mn-ea"/>
                <a:cs typeface="+mn-cs"/>
              </a:defRPr>
            </a:lvl6pPr>
            <a:lvl7pPr marL="2971800" indent="-228600" algn="l" defTabSz="914400" rtl="0" eaLnBrk="1" fontAlgn="base" latinLnBrk="0" hangingPunct="1">
              <a:lnSpc>
                <a:spcPct val="90000"/>
              </a:lnSpc>
              <a:spcBef>
                <a:spcPts val="500"/>
              </a:spcBef>
              <a:spcAft>
                <a:spcPct val="0"/>
              </a:spcAft>
              <a:buClr>
                <a:schemeClr val="tx2"/>
              </a:buClr>
              <a:buFont typeface="Arial" pitchFamily="34" charset="0"/>
              <a:buChar char="•"/>
              <a:defRPr sz="1800" kern="1200">
                <a:solidFill>
                  <a:schemeClr val="tx1"/>
                </a:solidFill>
                <a:latin typeface="+mn-lt"/>
                <a:ea typeface="+mn-ea"/>
                <a:cs typeface="+mn-cs"/>
              </a:defRPr>
            </a:lvl7pPr>
            <a:lvl8pPr marL="3429000" indent="-228600" algn="l" defTabSz="914400" rtl="0" eaLnBrk="1" fontAlgn="base" latinLnBrk="0" hangingPunct="1">
              <a:lnSpc>
                <a:spcPct val="90000"/>
              </a:lnSpc>
              <a:spcBef>
                <a:spcPts val="500"/>
              </a:spcBef>
              <a:spcAft>
                <a:spcPct val="0"/>
              </a:spcAft>
              <a:buClr>
                <a:schemeClr val="tx2"/>
              </a:buClr>
              <a:buFont typeface="Arial" pitchFamily="34" charset="0"/>
              <a:buChar char="•"/>
              <a:defRPr sz="1800" kern="1200">
                <a:solidFill>
                  <a:schemeClr val="tx1"/>
                </a:solidFill>
                <a:latin typeface="+mn-lt"/>
                <a:ea typeface="+mn-ea"/>
                <a:cs typeface="+mn-cs"/>
              </a:defRPr>
            </a:lvl8pPr>
            <a:lvl9pPr marL="3886200" indent="-228600" algn="l" defTabSz="914400" rtl="0" eaLnBrk="1" fontAlgn="base" latinLnBrk="0" hangingPunct="1">
              <a:lnSpc>
                <a:spcPct val="90000"/>
              </a:lnSpc>
              <a:spcBef>
                <a:spcPts val="500"/>
              </a:spcBef>
              <a:spcAft>
                <a:spcPct val="0"/>
              </a:spcAft>
              <a:buClr>
                <a:schemeClr val="tx2"/>
              </a:buClr>
              <a:buFont typeface="Arial" pitchFamily="34" charset="0"/>
              <a:buChar char="•"/>
              <a:defRPr sz="1800" kern="1200">
                <a:solidFill>
                  <a:schemeClr val="tx1"/>
                </a:solidFill>
                <a:latin typeface="+mn-lt"/>
                <a:ea typeface="+mn-ea"/>
                <a:cs typeface="+mn-cs"/>
              </a:defRPr>
            </a:lvl9pPr>
          </a:lstStyle>
          <a:p>
            <a:pPr marL="0" indent="0" algn="ctr" eaLnBrk="1" fontAlgn="auto" hangingPunct="1">
              <a:spcAft>
                <a:spcPts val="0"/>
              </a:spcAft>
              <a:buNone/>
            </a:pPr>
            <a:r>
              <a:rPr lang="en-US" altLang="zh-CN" sz="2000" b="0" dirty="0" smtClean="0">
                <a:solidFill>
                  <a:srgbClr val="36363D"/>
                </a:solidFill>
                <a:latin typeface="Verdana" panose="020B0604030504040204" pitchFamily="34" charset="0"/>
                <a:ea typeface="Verdana" panose="020B0604030504040204" pitchFamily="34" charset="0"/>
                <a:cs typeface="Verdana" panose="020B0604030504040204" pitchFamily="34" charset="0"/>
              </a:rPr>
              <a:t>China</a:t>
            </a:r>
            <a:endParaRPr lang="en-US" altLang="zh-CN" sz="2000" b="0" dirty="0">
              <a:solidFill>
                <a:srgbClr val="36363D"/>
              </a:solidFill>
              <a:latin typeface="Verdana" panose="020B0604030504040204" pitchFamily="34" charset="0"/>
              <a:ea typeface="Verdana" panose="020B0604030504040204" pitchFamily="34" charset="0"/>
              <a:cs typeface="Verdana" panose="020B0604030504040204" pitchFamily="34" charset="0"/>
            </a:endParaRPr>
          </a:p>
        </p:txBody>
      </p:sp>
      <p:sp>
        <p:nvSpPr>
          <p:cNvPr id="40" name="内容占位符 2"/>
          <p:cNvSpPr txBox="1"/>
          <p:nvPr/>
        </p:nvSpPr>
        <p:spPr bwMode="auto">
          <a:xfrm rot="10800000" flipV="1">
            <a:off x="657720" y="3034179"/>
            <a:ext cx="1493342" cy="276475"/>
          </a:xfrm>
          <a:prstGeom prst="rect">
            <a:avLst/>
          </a:prstGeom>
          <a:noFill/>
          <a:ln>
            <a:noFill/>
          </a:ln>
        </p:spPr>
        <p:txBody>
          <a:bodyPr vert="horz" wrap="square" lIns="91440" tIns="45720" rIns="91440" bIns="45720" numCol="1" rtlCol="0" anchor="t" anchorCtr="0" compatLnSpc="1">
            <a:prstTxWarp prst="textNoShape">
              <a:avLst/>
            </a:prstTxWarp>
            <a:noAutofit/>
          </a:bodyPr>
          <a:lstStyle>
            <a:lvl1pPr marL="228600" indent="-228600" algn="l" rtl="0" eaLnBrk="0" fontAlgn="base" hangingPunct="0">
              <a:lnSpc>
                <a:spcPct val="90000"/>
              </a:lnSpc>
              <a:spcBef>
                <a:spcPts val="1000"/>
              </a:spcBef>
              <a:spcAft>
                <a:spcPct val="0"/>
              </a:spcAft>
              <a:buFont typeface="Arial" pitchFamily="34" charset="0"/>
              <a:buChar char="•"/>
              <a:defRPr sz="2400" b="1"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Clr>
                <a:schemeClr val="tx2"/>
              </a:buClr>
              <a:buFont typeface="Wingdings" pitchFamily="2" charset="2"/>
              <a:buChar char="Ø"/>
              <a:defRPr sz="20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Clr>
                <a:schemeClr val="tx2"/>
              </a:buClr>
              <a:buFont typeface="Arial" pitchFamily="34" charset="0"/>
              <a:buChar char="•"/>
              <a:defRPr sz="16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Clr>
                <a:schemeClr val="tx2"/>
              </a:buClr>
              <a:buFont typeface="Arial" pitchFamily="34" charset="0"/>
              <a:buChar char="•"/>
              <a:defRPr sz="16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Clr>
                <a:schemeClr val="tx2"/>
              </a:buClr>
              <a:buFont typeface="Arial" pitchFamily="34" charset="0"/>
              <a:buChar char="•"/>
              <a:defRPr sz="1600" kern="1200">
                <a:solidFill>
                  <a:schemeClr val="tx1"/>
                </a:solidFill>
                <a:latin typeface="+mn-lt"/>
                <a:ea typeface="+mn-ea"/>
                <a:cs typeface="+mn-cs"/>
              </a:defRPr>
            </a:lvl5pPr>
            <a:lvl6pPr marL="2514600" indent="-228600" algn="l" defTabSz="914400" rtl="0" eaLnBrk="1" fontAlgn="base" latinLnBrk="0" hangingPunct="1">
              <a:lnSpc>
                <a:spcPct val="90000"/>
              </a:lnSpc>
              <a:spcBef>
                <a:spcPts val="500"/>
              </a:spcBef>
              <a:spcAft>
                <a:spcPct val="0"/>
              </a:spcAft>
              <a:buClr>
                <a:schemeClr val="tx2"/>
              </a:buClr>
              <a:buFont typeface="Arial" pitchFamily="34" charset="0"/>
              <a:buChar char="•"/>
              <a:defRPr sz="1800" kern="1200">
                <a:solidFill>
                  <a:schemeClr val="tx1"/>
                </a:solidFill>
                <a:latin typeface="+mn-lt"/>
                <a:ea typeface="+mn-ea"/>
                <a:cs typeface="+mn-cs"/>
              </a:defRPr>
            </a:lvl6pPr>
            <a:lvl7pPr marL="2971800" indent="-228600" algn="l" defTabSz="914400" rtl="0" eaLnBrk="1" fontAlgn="base" latinLnBrk="0" hangingPunct="1">
              <a:lnSpc>
                <a:spcPct val="90000"/>
              </a:lnSpc>
              <a:spcBef>
                <a:spcPts val="500"/>
              </a:spcBef>
              <a:spcAft>
                <a:spcPct val="0"/>
              </a:spcAft>
              <a:buClr>
                <a:schemeClr val="tx2"/>
              </a:buClr>
              <a:buFont typeface="Arial" pitchFamily="34" charset="0"/>
              <a:buChar char="•"/>
              <a:defRPr sz="1800" kern="1200">
                <a:solidFill>
                  <a:schemeClr val="tx1"/>
                </a:solidFill>
                <a:latin typeface="+mn-lt"/>
                <a:ea typeface="+mn-ea"/>
                <a:cs typeface="+mn-cs"/>
              </a:defRPr>
            </a:lvl7pPr>
            <a:lvl8pPr marL="3429000" indent="-228600" algn="l" defTabSz="914400" rtl="0" eaLnBrk="1" fontAlgn="base" latinLnBrk="0" hangingPunct="1">
              <a:lnSpc>
                <a:spcPct val="90000"/>
              </a:lnSpc>
              <a:spcBef>
                <a:spcPts val="500"/>
              </a:spcBef>
              <a:spcAft>
                <a:spcPct val="0"/>
              </a:spcAft>
              <a:buClr>
                <a:schemeClr val="tx2"/>
              </a:buClr>
              <a:buFont typeface="Arial" pitchFamily="34" charset="0"/>
              <a:buChar char="•"/>
              <a:defRPr sz="1800" kern="1200">
                <a:solidFill>
                  <a:schemeClr val="tx1"/>
                </a:solidFill>
                <a:latin typeface="+mn-lt"/>
                <a:ea typeface="+mn-ea"/>
                <a:cs typeface="+mn-cs"/>
              </a:defRPr>
            </a:lvl8pPr>
            <a:lvl9pPr marL="3886200" indent="-228600" algn="l" defTabSz="914400" rtl="0" eaLnBrk="1" fontAlgn="base" latinLnBrk="0" hangingPunct="1">
              <a:lnSpc>
                <a:spcPct val="90000"/>
              </a:lnSpc>
              <a:spcBef>
                <a:spcPts val="500"/>
              </a:spcBef>
              <a:spcAft>
                <a:spcPct val="0"/>
              </a:spcAft>
              <a:buClr>
                <a:schemeClr val="tx2"/>
              </a:buClr>
              <a:buFont typeface="Arial" pitchFamily="34" charset="0"/>
              <a:buChar char="•"/>
              <a:defRPr sz="1800" kern="1200">
                <a:solidFill>
                  <a:schemeClr val="tx1"/>
                </a:solidFill>
                <a:latin typeface="+mn-lt"/>
                <a:ea typeface="+mn-ea"/>
                <a:cs typeface="+mn-cs"/>
              </a:defRPr>
            </a:lvl9pPr>
          </a:lstStyle>
          <a:p>
            <a:pPr marL="0" indent="0" algn="ctr" eaLnBrk="1" fontAlgn="auto" hangingPunct="1">
              <a:spcAft>
                <a:spcPts val="0"/>
              </a:spcAft>
              <a:buNone/>
            </a:pPr>
            <a:r>
              <a:rPr lang="en-US" altLang="zh-CN" sz="2000" b="0" dirty="0">
                <a:solidFill>
                  <a:srgbClr val="36363D"/>
                </a:solidFill>
                <a:latin typeface="Verdana" panose="020B0604030504040204" pitchFamily="34" charset="0"/>
                <a:ea typeface="Verdana" panose="020B0604030504040204" pitchFamily="34" charset="0"/>
                <a:cs typeface="Verdana" panose="020B0604030504040204" pitchFamily="34" charset="0"/>
              </a:rPr>
              <a:t>L</a:t>
            </a:r>
            <a:r>
              <a:rPr lang="en-US" altLang="zh-CN" sz="2000" b="0" dirty="0" smtClean="0">
                <a:solidFill>
                  <a:srgbClr val="36363D"/>
                </a:solidFill>
                <a:latin typeface="Verdana" panose="020B0604030504040204" pitchFamily="34" charset="0"/>
                <a:ea typeface="Verdana" panose="020B0604030504040204" pitchFamily="34" charset="0"/>
                <a:cs typeface="Verdana" panose="020B0604030504040204" pitchFamily="34" charset="0"/>
              </a:rPr>
              <a:t>ength</a:t>
            </a:r>
            <a:endParaRPr lang="en-US" altLang="zh-CN" sz="2000" b="0" dirty="0">
              <a:solidFill>
                <a:srgbClr val="36363D"/>
              </a:solidFill>
              <a:latin typeface="Verdana" panose="020B0604030504040204" pitchFamily="34" charset="0"/>
              <a:ea typeface="Verdana" panose="020B0604030504040204" pitchFamily="34" charset="0"/>
              <a:cs typeface="Verdana" panose="020B0604030504040204" pitchFamily="34" charset="0"/>
            </a:endParaRPr>
          </a:p>
        </p:txBody>
      </p:sp>
      <p:sp>
        <p:nvSpPr>
          <p:cNvPr id="41" name="内容占位符 2"/>
          <p:cNvSpPr txBox="1"/>
          <p:nvPr/>
        </p:nvSpPr>
        <p:spPr bwMode="auto">
          <a:xfrm rot="10800000" flipV="1">
            <a:off x="8131050" y="3034179"/>
            <a:ext cx="1493342" cy="276475"/>
          </a:xfrm>
          <a:prstGeom prst="rect">
            <a:avLst/>
          </a:prstGeom>
          <a:noFill/>
          <a:ln>
            <a:noFill/>
          </a:ln>
        </p:spPr>
        <p:txBody>
          <a:bodyPr vert="horz" wrap="square" lIns="91440" tIns="45720" rIns="91440" bIns="45720" numCol="1" rtlCol="0" anchor="t" anchorCtr="0" compatLnSpc="1">
            <a:prstTxWarp prst="textNoShape">
              <a:avLst/>
            </a:prstTxWarp>
            <a:noAutofit/>
          </a:bodyPr>
          <a:lstStyle>
            <a:lvl1pPr marL="228600" indent="-228600" algn="l" rtl="0" eaLnBrk="0" fontAlgn="base" hangingPunct="0">
              <a:lnSpc>
                <a:spcPct val="90000"/>
              </a:lnSpc>
              <a:spcBef>
                <a:spcPts val="1000"/>
              </a:spcBef>
              <a:spcAft>
                <a:spcPct val="0"/>
              </a:spcAft>
              <a:buFont typeface="Arial" pitchFamily="34" charset="0"/>
              <a:buChar char="•"/>
              <a:defRPr sz="2400" b="1"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Clr>
                <a:schemeClr val="tx2"/>
              </a:buClr>
              <a:buFont typeface="Wingdings" pitchFamily="2" charset="2"/>
              <a:buChar char="Ø"/>
              <a:defRPr sz="20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Clr>
                <a:schemeClr val="tx2"/>
              </a:buClr>
              <a:buFont typeface="Arial" pitchFamily="34" charset="0"/>
              <a:buChar char="•"/>
              <a:defRPr sz="16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Clr>
                <a:schemeClr val="tx2"/>
              </a:buClr>
              <a:buFont typeface="Arial" pitchFamily="34" charset="0"/>
              <a:buChar char="•"/>
              <a:defRPr sz="16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Clr>
                <a:schemeClr val="tx2"/>
              </a:buClr>
              <a:buFont typeface="Arial" pitchFamily="34" charset="0"/>
              <a:buChar char="•"/>
              <a:defRPr sz="1600" kern="1200">
                <a:solidFill>
                  <a:schemeClr val="tx1"/>
                </a:solidFill>
                <a:latin typeface="+mn-lt"/>
                <a:ea typeface="+mn-ea"/>
                <a:cs typeface="+mn-cs"/>
              </a:defRPr>
            </a:lvl5pPr>
            <a:lvl6pPr marL="2514600" indent="-228600" algn="l" defTabSz="914400" rtl="0" eaLnBrk="1" fontAlgn="base" latinLnBrk="0" hangingPunct="1">
              <a:lnSpc>
                <a:spcPct val="90000"/>
              </a:lnSpc>
              <a:spcBef>
                <a:spcPts val="500"/>
              </a:spcBef>
              <a:spcAft>
                <a:spcPct val="0"/>
              </a:spcAft>
              <a:buClr>
                <a:schemeClr val="tx2"/>
              </a:buClr>
              <a:buFont typeface="Arial" pitchFamily="34" charset="0"/>
              <a:buChar char="•"/>
              <a:defRPr sz="1800" kern="1200">
                <a:solidFill>
                  <a:schemeClr val="tx1"/>
                </a:solidFill>
                <a:latin typeface="+mn-lt"/>
                <a:ea typeface="+mn-ea"/>
                <a:cs typeface="+mn-cs"/>
              </a:defRPr>
            </a:lvl6pPr>
            <a:lvl7pPr marL="2971800" indent="-228600" algn="l" defTabSz="914400" rtl="0" eaLnBrk="1" fontAlgn="base" latinLnBrk="0" hangingPunct="1">
              <a:lnSpc>
                <a:spcPct val="90000"/>
              </a:lnSpc>
              <a:spcBef>
                <a:spcPts val="500"/>
              </a:spcBef>
              <a:spcAft>
                <a:spcPct val="0"/>
              </a:spcAft>
              <a:buClr>
                <a:schemeClr val="tx2"/>
              </a:buClr>
              <a:buFont typeface="Arial" pitchFamily="34" charset="0"/>
              <a:buChar char="•"/>
              <a:defRPr sz="1800" kern="1200">
                <a:solidFill>
                  <a:schemeClr val="tx1"/>
                </a:solidFill>
                <a:latin typeface="+mn-lt"/>
                <a:ea typeface="+mn-ea"/>
                <a:cs typeface="+mn-cs"/>
              </a:defRPr>
            </a:lvl7pPr>
            <a:lvl8pPr marL="3429000" indent="-228600" algn="l" defTabSz="914400" rtl="0" eaLnBrk="1" fontAlgn="base" latinLnBrk="0" hangingPunct="1">
              <a:lnSpc>
                <a:spcPct val="90000"/>
              </a:lnSpc>
              <a:spcBef>
                <a:spcPts val="500"/>
              </a:spcBef>
              <a:spcAft>
                <a:spcPct val="0"/>
              </a:spcAft>
              <a:buClr>
                <a:schemeClr val="tx2"/>
              </a:buClr>
              <a:buFont typeface="Arial" pitchFamily="34" charset="0"/>
              <a:buChar char="•"/>
              <a:defRPr sz="1800" kern="1200">
                <a:solidFill>
                  <a:schemeClr val="tx1"/>
                </a:solidFill>
                <a:latin typeface="+mn-lt"/>
                <a:ea typeface="+mn-ea"/>
                <a:cs typeface="+mn-cs"/>
              </a:defRPr>
            </a:lvl8pPr>
            <a:lvl9pPr marL="3886200" indent="-228600" algn="l" defTabSz="914400" rtl="0" eaLnBrk="1" fontAlgn="base" latinLnBrk="0" hangingPunct="1">
              <a:lnSpc>
                <a:spcPct val="90000"/>
              </a:lnSpc>
              <a:spcBef>
                <a:spcPts val="500"/>
              </a:spcBef>
              <a:spcAft>
                <a:spcPct val="0"/>
              </a:spcAft>
              <a:buClr>
                <a:schemeClr val="tx2"/>
              </a:buClr>
              <a:buFont typeface="Arial" pitchFamily="34" charset="0"/>
              <a:buChar char="•"/>
              <a:defRPr sz="1800" kern="1200">
                <a:solidFill>
                  <a:schemeClr val="tx1"/>
                </a:solidFill>
                <a:latin typeface="+mn-lt"/>
                <a:ea typeface="+mn-ea"/>
                <a:cs typeface="+mn-cs"/>
              </a:defRPr>
            </a:lvl9pPr>
          </a:lstStyle>
          <a:p>
            <a:pPr marL="0" indent="0" algn="ctr" eaLnBrk="1" fontAlgn="auto" hangingPunct="1">
              <a:spcAft>
                <a:spcPts val="0"/>
              </a:spcAft>
              <a:buNone/>
            </a:pPr>
            <a:r>
              <a:rPr lang="en-US" altLang="zh-CN" sz="2000" b="0" dirty="0">
                <a:solidFill>
                  <a:srgbClr val="36363D"/>
                </a:solidFill>
                <a:latin typeface="Verdana" panose="020B0604030504040204" pitchFamily="34" charset="0"/>
                <a:ea typeface="Verdana" panose="020B0604030504040204" pitchFamily="34" charset="0"/>
                <a:cs typeface="Verdana" panose="020B0604030504040204" pitchFamily="34" charset="0"/>
              </a:rPr>
              <a:t>G</a:t>
            </a:r>
            <a:r>
              <a:rPr lang="en-US" altLang="zh-CN" sz="2000" b="0" dirty="0" smtClean="0">
                <a:solidFill>
                  <a:srgbClr val="36363D"/>
                </a:solidFill>
                <a:latin typeface="Verdana" panose="020B0604030504040204" pitchFamily="34" charset="0"/>
                <a:ea typeface="Verdana" panose="020B0604030504040204" pitchFamily="34" charset="0"/>
                <a:cs typeface="Verdana" panose="020B0604030504040204" pitchFamily="34" charset="0"/>
              </a:rPr>
              <a:t>rowing</a:t>
            </a:r>
            <a:endParaRPr lang="en-US" altLang="zh-CN" sz="2000" b="0" dirty="0">
              <a:solidFill>
                <a:srgbClr val="36363D"/>
              </a:solidFill>
              <a:latin typeface="Verdana" panose="020B0604030504040204" pitchFamily="34" charset="0"/>
              <a:ea typeface="Verdana" panose="020B0604030504040204" pitchFamily="34" charset="0"/>
              <a:cs typeface="Verdana" panose="020B0604030504040204" pitchFamily="34" charset="0"/>
            </a:endParaRPr>
          </a:p>
        </p:txBody>
      </p:sp>
      <p:grpSp>
        <p:nvGrpSpPr>
          <p:cNvPr id="42" name="组合 41"/>
          <p:cNvGrpSpPr/>
          <p:nvPr/>
        </p:nvGrpSpPr>
        <p:grpSpPr>
          <a:xfrm>
            <a:off x="9954914" y="1826434"/>
            <a:ext cx="1460500" cy="1306513"/>
            <a:chOff x="8437545" y="4439642"/>
            <a:chExt cx="1460500" cy="1306513"/>
          </a:xfrm>
        </p:grpSpPr>
        <p:sp>
          <p:nvSpPr>
            <p:cNvPr id="43" name="AutoShape 39"/>
            <p:cNvSpPr>
              <a:spLocks noChangeArrowheads="1"/>
            </p:cNvSpPr>
            <p:nvPr/>
          </p:nvSpPr>
          <p:spPr bwMode="auto">
            <a:xfrm>
              <a:off x="8437545" y="4439642"/>
              <a:ext cx="1460500" cy="1306513"/>
            </a:xfrm>
            <a:prstGeom prst="hexagon">
              <a:avLst>
                <a:gd name="adj" fmla="val 28860"/>
                <a:gd name="vf" fmla="val 115470"/>
              </a:avLst>
            </a:prstGeom>
            <a:noFill/>
            <a:ln w="9525">
              <a:noFill/>
              <a:miter lim="800000"/>
              <a:headEnd/>
              <a:tailEnd/>
            </a:ln>
            <a:effectLst>
              <a:prstShdw prst="shdw17" dist="17961" dir="2700000">
                <a:srgbClr val="5E831A"/>
              </a:prstShdw>
            </a:effectLst>
          </p:spPr>
          <p:txBody>
            <a:bodyPr wrap="none" lIns="91422" tIns="45711" rIns="91422" bIns="45711" anchor="ctr"/>
            <a:lstStyle/>
            <a:p>
              <a:pPr>
                <a:defRPr/>
              </a:pPr>
              <a:endParaRPr lang="zh-CN" altLang="zh-CN">
                <a:latin typeface="Verdana" panose="020B0604030504040204" pitchFamily="34" charset="0"/>
                <a:ea typeface="微软雅黑" panose="020B0503020204020204" pitchFamily="34" charset="-122"/>
                <a:cs typeface="Verdana" panose="020B0604030504040204" pitchFamily="34" charset="0"/>
              </a:endParaRPr>
            </a:p>
          </p:txBody>
        </p:sp>
        <p:sp>
          <p:nvSpPr>
            <p:cNvPr id="44" name="AutoShape 40"/>
            <p:cNvSpPr>
              <a:spLocks noChangeArrowheads="1"/>
            </p:cNvSpPr>
            <p:nvPr/>
          </p:nvSpPr>
          <p:spPr bwMode="auto">
            <a:xfrm>
              <a:off x="8575658" y="4531717"/>
              <a:ext cx="1181100" cy="1050925"/>
            </a:xfrm>
            <a:prstGeom prst="hexagon">
              <a:avLst>
                <a:gd name="adj" fmla="val 28986"/>
                <a:gd name="vf" fmla="val 115470"/>
              </a:avLst>
            </a:prstGeom>
            <a:solidFill>
              <a:srgbClr val="009999"/>
            </a:solidFill>
            <a:ln w="19050">
              <a:noFill/>
              <a:prstDash val="sysDot"/>
              <a:miter lim="800000"/>
              <a:headEnd/>
              <a:tailEnd/>
            </a:ln>
          </p:spPr>
          <p:txBody>
            <a:bodyPr wrap="none" lIns="91422" tIns="45711" rIns="91422" bIns="45711"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sz="2400">
                <a:solidFill>
                  <a:srgbClr val="000066"/>
                </a:solidFill>
                <a:latin typeface="Verdana" panose="020B0604030504040204" pitchFamily="34" charset="0"/>
                <a:ea typeface="微软雅黑" panose="020B0503020204020204" pitchFamily="34" charset="-122"/>
                <a:cs typeface="Verdana" panose="020B0604030504040204" pitchFamily="34" charset="0"/>
              </a:endParaRPr>
            </a:p>
          </p:txBody>
        </p:sp>
        <p:sp>
          <p:nvSpPr>
            <p:cNvPr id="45" name="Rectangle 71"/>
            <p:cNvSpPr>
              <a:spLocks noChangeArrowheads="1"/>
            </p:cNvSpPr>
            <p:nvPr/>
          </p:nvSpPr>
          <p:spPr bwMode="auto">
            <a:xfrm>
              <a:off x="8813783" y="4830490"/>
              <a:ext cx="72072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1" rIns="91422" bIns="45711"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a:r>
                <a:rPr lang="en-US" altLang="zh-CN" dirty="0" smtClean="0">
                  <a:solidFill>
                    <a:schemeClr val="bg1"/>
                  </a:solidFill>
                  <a:latin typeface="Verdana" panose="020B0604030504040204" pitchFamily="34" charset="0"/>
                  <a:ea typeface="Verdana" panose="020B0604030504040204" pitchFamily="34" charset="0"/>
                  <a:cs typeface="Verdana" panose="020B0604030504040204" pitchFamily="34" charset="0"/>
                </a:rPr>
                <a:t>30,000</a:t>
              </a:r>
            </a:p>
            <a:p>
              <a:pPr algn="ctr"/>
              <a:r>
                <a:rPr lang="en-US" altLang="zh-CN" dirty="0" smtClean="0">
                  <a:solidFill>
                    <a:schemeClr val="bg1"/>
                  </a:solidFill>
                  <a:latin typeface="Verdana" panose="020B0604030504040204" pitchFamily="34" charset="0"/>
                  <a:ea typeface="Verdana" panose="020B0604030504040204" pitchFamily="34" charset="0"/>
                  <a:cs typeface="Verdana" panose="020B0604030504040204" pitchFamily="34" charset="0"/>
                </a:rPr>
                <a:t>km </a:t>
              </a:r>
              <a:endParaRPr lang="en-US" altLang="zh-CN"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sp>
        <p:nvSpPr>
          <p:cNvPr id="46" name="内容占位符 2"/>
          <p:cNvSpPr txBox="1"/>
          <p:nvPr/>
        </p:nvSpPr>
        <p:spPr bwMode="auto">
          <a:xfrm rot="10800000" flipV="1">
            <a:off x="9931250" y="3034180"/>
            <a:ext cx="1493342" cy="276475"/>
          </a:xfrm>
          <a:prstGeom prst="rect">
            <a:avLst/>
          </a:prstGeom>
          <a:noFill/>
          <a:ln>
            <a:noFill/>
          </a:ln>
        </p:spPr>
        <p:txBody>
          <a:bodyPr vert="horz" wrap="square" lIns="91440" tIns="45720" rIns="91440" bIns="45720" numCol="1" rtlCol="0" anchor="t" anchorCtr="0" compatLnSpc="1">
            <a:prstTxWarp prst="textNoShape">
              <a:avLst/>
            </a:prstTxWarp>
            <a:noAutofit/>
          </a:bodyPr>
          <a:lstStyle>
            <a:lvl1pPr marL="228600" indent="-228600" algn="l" rtl="0" eaLnBrk="0" fontAlgn="base" hangingPunct="0">
              <a:lnSpc>
                <a:spcPct val="90000"/>
              </a:lnSpc>
              <a:spcBef>
                <a:spcPts val="1000"/>
              </a:spcBef>
              <a:spcAft>
                <a:spcPct val="0"/>
              </a:spcAft>
              <a:buFont typeface="Arial" pitchFamily="34" charset="0"/>
              <a:buChar char="•"/>
              <a:defRPr sz="2400" b="1"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Clr>
                <a:schemeClr val="tx2"/>
              </a:buClr>
              <a:buFont typeface="Wingdings" pitchFamily="2" charset="2"/>
              <a:buChar char="Ø"/>
              <a:defRPr sz="20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Clr>
                <a:schemeClr val="tx2"/>
              </a:buClr>
              <a:buFont typeface="Arial" pitchFamily="34" charset="0"/>
              <a:buChar char="•"/>
              <a:defRPr sz="16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Clr>
                <a:schemeClr val="tx2"/>
              </a:buClr>
              <a:buFont typeface="Arial" pitchFamily="34" charset="0"/>
              <a:buChar char="•"/>
              <a:defRPr sz="16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Clr>
                <a:schemeClr val="tx2"/>
              </a:buClr>
              <a:buFont typeface="Arial" pitchFamily="34" charset="0"/>
              <a:buChar char="•"/>
              <a:defRPr sz="1600" kern="1200">
                <a:solidFill>
                  <a:schemeClr val="tx1"/>
                </a:solidFill>
                <a:latin typeface="+mn-lt"/>
                <a:ea typeface="+mn-ea"/>
                <a:cs typeface="+mn-cs"/>
              </a:defRPr>
            </a:lvl5pPr>
            <a:lvl6pPr marL="2514600" indent="-228600" algn="l" defTabSz="914400" rtl="0" eaLnBrk="1" fontAlgn="base" latinLnBrk="0" hangingPunct="1">
              <a:lnSpc>
                <a:spcPct val="90000"/>
              </a:lnSpc>
              <a:spcBef>
                <a:spcPts val="500"/>
              </a:spcBef>
              <a:spcAft>
                <a:spcPct val="0"/>
              </a:spcAft>
              <a:buClr>
                <a:schemeClr val="tx2"/>
              </a:buClr>
              <a:buFont typeface="Arial" pitchFamily="34" charset="0"/>
              <a:buChar char="•"/>
              <a:defRPr sz="1800" kern="1200">
                <a:solidFill>
                  <a:schemeClr val="tx1"/>
                </a:solidFill>
                <a:latin typeface="+mn-lt"/>
                <a:ea typeface="+mn-ea"/>
                <a:cs typeface="+mn-cs"/>
              </a:defRPr>
            </a:lvl6pPr>
            <a:lvl7pPr marL="2971800" indent="-228600" algn="l" defTabSz="914400" rtl="0" eaLnBrk="1" fontAlgn="base" latinLnBrk="0" hangingPunct="1">
              <a:lnSpc>
                <a:spcPct val="90000"/>
              </a:lnSpc>
              <a:spcBef>
                <a:spcPts val="500"/>
              </a:spcBef>
              <a:spcAft>
                <a:spcPct val="0"/>
              </a:spcAft>
              <a:buClr>
                <a:schemeClr val="tx2"/>
              </a:buClr>
              <a:buFont typeface="Arial" pitchFamily="34" charset="0"/>
              <a:buChar char="•"/>
              <a:defRPr sz="1800" kern="1200">
                <a:solidFill>
                  <a:schemeClr val="tx1"/>
                </a:solidFill>
                <a:latin typeface="+mn-lt"/>
                <a:ea typeface="+mn-ea"/>
                <a:cs typeface="+mn-cs"/>
              </a:defRPr>
            </a:lvl7pPr>
            <a:lvl8pPr marL="3429000" indent="-228600" algn="l" defTabSz="914400" rtl="0" eaLnBrk="1" fontAlgn="base" latinLnBrk="0" hangingPunct="1">
              <a:lnSpc>
                <a:spcPct val="90000"/>
              </a:lnSpc>
              <a:spcBef>
                <a:spcPts val="500"/>
              </a:spcBef>
              <a:spcAft>
                <a:spcPct val="0"/>
              </a:spcAft>
              <a:buClr>
                <a:schemeClr val="tx2"/>
              </a:buClr>
              <a:buFont typeface="Arial" pitchFamily="34" charset="0"/>
              <a:buChar char="•"/>
              <a:defRPr sz="1800" kern="1200">
                <a:solidFill>
                  <a:schemeClr val="tx1"/>
                </a:solidFill>
                <a:latin typeface="+mn-lt"/>
                <a:ea typeface="+mn-ea"/>
                <a:cs typeface="+mn-cs"/>
              </a:defRPr>
            </a:lvl8pPr>
            <a:lvl9pPr marL="3886200" indent="-228600" algn="l" defTabSz="914400" rtl="0" eaLnBrk="1" fontAlgn="base" latinLnBrk="0" hangingPunct="1">
              <a:lnSpc>
                <a:spcPct val="90000"/>
              </a:lnSpc>
              <a:spcBef>
                <a:spcPts val="500"/>
              </a:spcBef>
              <a:spcAft>
                <a:spcPct val="0"/>
              </a:spcAft>
              <a:buClr>
                <a:schemeClr val="tx2"/>
              </a:buClr>
              <a:buFont typeface="Arial" pitchFamily="34" charset="0"/>
              <a:buChar char="•"/>
              <a:defRPr sz="1800" kern="1200">
                <a:solidFill>
                  <a:schemeClr val="tx1"/>
                </a:solidFill>
                <a:latin typeface="+mn-lt"/>
                <a:ea typeface="+mn-ea"/>
                <a:cs typeface="+mn-cs"/>
              </a:defRPr>
            </a:lvl9pPr>
          </a:lstStyle>
          <a:p>
            <a:pPr marL="0" indent="0" algn="ctr" eaLnBrk="1" fontAlgn="auto" hangingPunct="1">
              <a:spcAft>
                <a:spcPts val="0"/>
              </a:spcAft>
              <a:buNone/>
            </a:pPr>
            <a:r>
              <a:rPr lang="en-US" altLang="zh-CN" sz="2000" b="0" dirty="0" smtClean="0">
                <a:solidFill>
                  <a:srgbClr val="36363D"/>
                </a:solidFill>
                <a:latin typeface="Verdana" panose="020B0604030504040204" pitchFamily="34" charset="0"/>
                <a:ea typeface="Verdana" panose="020B0604030504040204" pitchFamily="34" charset="0"/>
                <a:cs typeface="Verdana" panose="020B0604030504040204" pitchFamily="34" charset="0"/>
              </a:rPr>
              <a:t>2020</a:t>
            </a:r>
            <a:endParaRPr lang="en-US" altLang="zh-CN" sz="2000" b="0" dirty="0">
              <a:solidFill>
                <a:srgbClr val="36363D"/>
              </a:solidFill>
              <a:latin typeface="Verdana" panose="020B0604030504040204" pitchFamily="34" charset="0"/>
              <a:ea typeface="Verdana" panose="020B0604030504040204" pitchFamily="34" charset="0"/>
              <a:cs typeface="Verdana" panose="020B0604030504040204" pitchFamily="34" charset="0"/>
            </a:endParaRPr>
          </a:p>
        </p:txBody>
      </p:sp>
      <p:sp>
        <p:nvSpPr>
          <p:cNvPr id="53" name="矩形 52"/>
          <p:cNvSpPr/>
          <p:nvPr/>
        </p:nvSpPr>
        <p:spPr>
          <a:xfrm>
            <a:off x="335360" y="3699651"/>
            <a:ext cx="1584601" cy="369332"/>
          </a:xfrm>
          <a:prstGeom prst="rect">
            <a:avLst/>
          </a:prstGeom>
        </p:spPr>
        <p:txBody>
          <a:bodyPr wrap="none">
            <a:spAutoFit/>
          </a:bodyPr>
          <a:lstStyle/>
          <a:p>
            <a:pPr>
              <a:spcBef>
                <a:spcPts val="0"/>
              </a:spcBef>
            </a:pPr>
            <a:r>
              <a:rPr lang="en-US" altLang="zh-CN" b="1" dirty="0" smtClean="0">
                <a:solidFill>
                  <a:srgbClr val="C00000"/>
                </a:solidFill>
              </a:rPr>
              <a:t>Europe: Thalys</a:t>
            </a:r>
            <a:endParaRPr lang="en-US" altLang="zh-CN" b="1" dirty="0">
              <a:solidFill>
                <a:srgbClr val="C00000"/>
              </a:solidFill>
            </a:endParaRPr>
          </a:p>
        </p:txBody>
      </p:sp>
      <p:sp>
        <p:nvSpPr>
          <p:cNvPr id="56" name="矩形 55"/>
          <p:cNvSpPr/>
          <p:nvPr/>
        </p:nvSpPr>
        <p:spPr>
          <a:xfrm>
            <a:off x="2499477" y="3699651"/>
            <a:ext cx="1940339" cy="369332"/>
          </a:xfrm>
          <a:prstGeom prst="rect">
            <a:avLst/>
          </a:prstGeom>
        </p:spPr>
        <p:txBody>
          <a:bodyPr wrap="none">
            <a:spAutoFit/>
          </a:bodyPr>
          <a:lstStyle/>
          <a:p>
            <a:pPr>
              <a:spcBef>
                <a:spcPts val="0"/>
              </a:spcBef>
            </a:pPr>
            <a:r>
              <a:rPr lang="en-US" altLang="zh-CN" b="1" dirty="0" smtClean="0">
                <a:solidFill>
                  <a:srgbClr val="C00000"/>
                </a:solidFill>
              </a:rPr>
              <a:t>Japan: </a:t>
            </a:r>
            <a:r>
              <a:rPr lang="en-US" altLang="zh-CN" b="1" dirty="0" err="1" smtClean="0">
                <a:solidFill>
                  <a:srgbClr val="C00000"/>
                </a:solidFill>
              </a:rPr>
              <a:t>Shinkansen</a:t>
            </a:r>
            <a:endParaRPr lang="en-US" altLang="zh-CN" b="1" dirty="0">
              <a:solidFill>
                <a:srgbClr val="C00000"/>
              </a:solidFill>
            </a:endParaRPr>
          </a:p>
        </p:txBody>
      </p:sp>
      <p:sp>
        <p:nvSpPr>
          <p:cNvPr id="57" name="矩形 56"/>
          <p:cNvSpPr/>
          <p:nvPr/>
        </p:nvSpPr>
        <p:spPr>
          <a:xfrm>
            <a:off x="4511824" y="3699651"/>
            <a:ext cx="723275" cy="369332"/>
          </a:xfrm>
          <a:prstGeom prst="rect">
            <a:avLst/>
          </a:prstGeom>
        </p:spPr>
        <p:txBody>
          <a:bodyPr wrap="none">
            <a:spAutoFit/>
          </a:bodyPr>
          <a:lstStyle/>
          <a:p>
            <a:pPr>
              <a:spcBef>
                <a:spcPts val="0"/>
              </a:spcBef>
            </a:pPr>
            <a:r>
              <a:rPr lang="en-US" altLang="zh-CN" b="1" dirty="0" smtClean="0">
                <a:solidFill>
                  <a:srgbClr val="C00000"/>
                </a:solidFill>
              </a:rPr>
              <a:t>China</a:t>
            </a:r>
            <a:endParaRPr lang="en-US" altLang="zh-CN" b="1" dirty="0">
              <a:solidFill>
                <a:srgbClr val="C00000"/>
              </a:solidFill>
            </a:endParaRPr>
          </a:p>
        </p:txBody>
      </p:sp>
      <p:sp>
        <p:nvSpPr>
          <p:cNvPr id="58" name="矩形 57"/>
          <p:cNvSpPr/>
          <p:nvPr/>
        </p:nvSpPr>
        <p:spPr>
          <a:xfrm>
            <a:off x="335360" y="5693332"/>
            <a:ext cx="11449271" cy="461665"/>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en-US" altLang="zh-CN" sz="2400" b="1" dirty="0" smtClean="0">
                <a:latin typeface="Verdana" panose="020B0604030504040204" pitchFamily="34" charset="0"/>
                <a:ea typeface="Verdana" panose="020B0604030504040204" pitchFamily="34" charset="0"/>
                <a:cs typeface="Verdana" panose="020B0604030504040204" pitchFamily="34" charset="0"/>
              </a:rPr>
              <a:t>Increasing </a:t>
            </a:r>
            <a:r>
              <a:rPr lang="en-US" altLang="zh-CN" sz="2400" b="1" dirty="0">
                <a:latin typeface="Verdana" panose="020B0604030504040204" pitchFamily="34" charset="0"/>
                <a:ea typeface="Verdana" panose="020B0604030504040204" pitchFamily="34" charset="0"/>
                <a:cs typeface="Verdana" panose="020B0604030504040204" pitchFamily="34" charset="0"/>
              </a:rPr>
              <a:t>need for acceptable quality of network </a:t>
            </a:r>
            <a:r>
              <a:rPr lang="en-US" altLang="zh-CN" sz="2400" b="1" dirty="0" smtClean="0">
                <a:latin typeface="Verdana" panose="020B0604030504040204" pitchFamily="34" charset="0"/>
                <a:ea typeface="Verdana" panose="020B0604030504040204" pitchFamily="34" charset="0"/>
                <a:cs typeface="Verdana" panose="020B0604030504040204" pitchFamily="34" charset="0"/>
              </a:rPr>
              <a:t>services</a:t>
            </a:r>
            <a:endParaRPr lang="zh-CN" altLang="en-US" sz="2400" b="1" dirty="0">
              <a:latin typeface="Verdana" panose="020B0604030504040204" pitchFamily="34" charset="0"/>
              <a:cs typeface="Verdana" panose="020B0604030504040204" pitchFamily="34" charset="0"/>
            </a:endParaRPr>
          </a:p>
        </p:txBody>
      </p:sp>
      <p:pic>
        <p:nvPicPr>
          <p:cNvPr id="62" name="Picture 2" descr="âbad connectionâçå¾çæç´¢ç»æ"/>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47519" y="3627643"/>
            <a:ext cx="1293097" cy="1293097"/>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ç¸å³å¾ç"/>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84225" y="4995795"/>
            <a:ext cx="490152" cy="4901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âhappyâçå¾çæç´¢ç»æ"/>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32860" y="5033958"/>
            <a:ext cx="451989" cy="451989"/>
          </a:xfrm>
          <a:prstGeom prst="rect">
            <a:avLst/>
          </a:prstGeom>
          <a:noFill/>
          <a:extLst>
            <a:ext uri="{909E8E84-426E-40DD-AFC4-6F175D3DCCD1}">
              <a14:hiddenFill xmlns:a14="http://schemas.microsoft.com/office/drawing/2010/main">
                <a:solidFill>
                  <a:srgbClr val="FFFFFF"/>
                </a:solidFill>
              </a14:hiddenFill>
            </a:ext>
          </a:extLst>
        </p:spPr>
      </p:pic>
      <p:sp>
        <p:nvSpPr>
          <p:cNvPr id="61" name="矩形 60"/>
          <p:cNvSpPr/>
          <p:nvPr/>
        </p:nvSpPr>
        <p:spPr>
          <a:xfrm>
            <a:off x="7320136" y="4212854"/>
            <a:ext cx="1877437" cy="707886"/>
          </a:xfrm>
          <a:prstGeom prst="rect">
            <a:avLst/>
          </a:prstGeom>
          <a:ln w="57150"/>
        </p:spPr>
        <p:style>
          <a:lnRef idx="2">
            <a:schemeClr val="dk1"/>
          </a:lnRef>
          <a:fillRef idx="1">
            <a:schemeClr val="lt1"/>
          </a:fillRef>
          <a:effectRef idx="0">
            <a:schemeClr val="dk1"/>
          </a:effectRef>
          <a:fontRef idx="minor">
            <a:schemeClr val="dk1"/>
          </a:fontRef>
        </p:style>
        <p:txBody>
          <a:bodyPr wrap="none">
            <a:spAutoFit/>
          </a:bodyPr>
          <a:lstStyle/>
          <a:p>
            <a:pPr algn="ctr"/>
            <a:r>
              <a:rPr lang="en-US" altLang="zh-CN" sz="2000" b="1" dirty="0" smtClean="0">
                <a:latin typeface="Verdana" panose="020B0604030504040204" pitchFamily="34" charset="0"/>
                <a:ea typeface="Verdana" panose="020B0604030504040204" pitchFamily="34" charset="0"/>
                <a:cs typeface="Verdana" panose="020B0604030504040204" pitchFamily="34" charset="0"/>
              </a:rPr>
              <a:t>High </a:t>
            </a:r>
            <a:r>
              <a:rPr lang="en-US" altLang="zh-CN" sz="2000" b="1" dirty="0">
                <a:latin typeface="Verdana" panose="020B0604030504040204" pitchFamily="34" charset="0"/>
                <a:ea typeface="Verdana" panose="020B0604030504040204" pitchFamily="34" charset="0"/>
                <a:cs typeface="Verdana" panose="020B0604030504040204" pitchFamily="34" charset="0"/>
              </a:rPr>
              <a:t>speed </a:t>
            </a:r>
            <a:endParaRPr lang="en-US" altLang="zh-CN" sz="2000" b="1" dirty="0" smtClean="0">
              <a:latin typeface="Verdana" panose="020B0604030504040204" pitchFamily="34" charset="0"/>
              <a:ea typeface="Verdana" panose="020B0604030504040204" pitchFamily="34" charset="0"/>
              <a:cs typeface="Verdana" panose="020B0604030504040204" pitchFamily="34" charset="0"/>
            </a:endParaRPr>
          </a:p>
          <a:p>
            <a:pPr algn="ctr"/>
            <a:r>
              <a:rPr lang="en-US" altLang="zh-CN" sz="2000" b="1" dirty="0" smtClean="0">
                <a:latin typeface="Verdana" panose="020B0604030504040204" pitchFamily="34" charset="0"/>
                <a:ea typeface="Verdana" panose="020B0604030504040204" pitchFamily="34" charset="0"/>
                <a:cs typeface="Verdana" panose="020B0604030504040204" pitchFamily="34" charset="0"/>
              </a:rPr>
              <a:t>mobility </a:t>
            </a:r>
            <a:endParaRPr lang="en-US" sz="2000" b="1" dirty="0">
              <a:latin typeface="Verdana" panose="020B0604030504040204" pitchFamily="34" charset="0"/>
              <a:ea typeface="Verdana" panose="020B0604030504040204" pitchFamily="34" charset="0"/>
              <a:cs typeface="Verdana" panose="020B0604030504040204" pitchFamily="34" charset="0"/>
            </a:endParaRPr>
          </a:p>
        </p:txBody>
      </p:sp>
      <p:pic>
        <p:nvPicPr>
          <p:cNvPr id="1027" name="图片 1026"/>
          <p:cNvPicPr>
            <a:picLocks noChangeAspect="1"/>
          </p:cNvPicPr>
          <p:nvPr/>
        </p:nvPicPr>
        <p:blipFill>
          <a:blip r:embed="rId10"/>
          <a:stretch>
            <a:fillRect/>
          </a:stretch>
        </p:blipFill>
        <p:spPr>
          <a:xfrm>
            <a:off x="9453692" y="4209268"/>
            <a:ext cx="674756" cy="749368"/>
          </a:xfrm>
          <a:prstGeom prst="rect">
            <a:avLst/>
          </a:prstGeom>
        </p:spPr>
      </p:pic>
    </p:spTree>
    <p:extLst>
      <p:ext uri="{BB962C8B-B14F-4D97-AF65-F5344CB8AC3E}">
        <p14:creationId xmlns:p14="http://schemas.microsoft.com/office/powerpoint/2010/main" val="3194155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34" name="标题 1"/>
          <p:cNvSpPr>
            <a:spLocks noGrp="1"/>
          </p:cNvSpPr>
          <p:nvPr>
            <p:ph type="title"/>
          </p:nvPr>
        </p:nvSpPr>
        <p:spPr/>
        <p:txBody>
          <a:bodyPr>
            <a:normAutofit/>
          </a:bodyPr>
          <a:lstStyle/>
          <a:p>
            <a:r>
              <a:rPr lang="en-US" altLang="zh-CN" b="1" dirty="0"/>
              <a:t>High </a:t>
            </a:r>
            <a:r>
              <a:rPr lang="en-US" altLang="zh-CN" b="1" dirty="0" smtClean="0"/>
              <a:t>Speed Mobility </a:t>
            </a:r>
            <a:r>
              <a:rPr lang="en-US" altLang="zh-CN" b="1" dirty="0"/>
              <a:t>C</a:t>
            </a:r>
            <a:r>
              <a:rPr lang="en-US" altLang="zh-CN" b="1" dirty="0" smtClean="0"/>
              <a:t>ases</a:t>
            </a:r>
            <a:endParaRPr lang="zh-CN" altLang="en-US" b="1" dirty="0"/>
          </a:p>
        </p:txBody>
      </p:sp>
      <p:grpSp>
        <p:nvGrpSpPr>
          <p:cNvPr id="3" name="组合 2"/>
          <p:cNvGrpSpPr/>
          <p:nvPr/>
        </p:nvGrpSpPr>
        <p:grpSpPr>
          <a:xfrm>
            <a:off x="551384" y="1628800"/>
            <a:ext cx="10297144" cy="3960440"/>
            <a:chOff x="859797" y="1916832"/>
            <a:chExt cx="10392900" cy="3960440"/>
          </a:xfrm>
        </p:grpSpPr>
        <p:pic>
          <p:nvPicPr>
            <p:cNvPr id="2" name="图片 1"/>
            <p:cNvPicPr>
              <a:picLocks noChangeAspect="1"/>
            </p:cNvPicPr>
            <p:nvPr/>
          </p:nvPicPr>
          <p:blipFill rotWithShape="1">
            <a:blip r:embed="rId3"/>
            <a:srcRect l="462" t="1189" r="21101" b="9905"/>
            <a:stretch/>
          </p:blipFill>
          <p:spPr>
            <a:xfrm>
              <a:off x="939302" y="1916832"/>
              <a:ext cx="10313395" cy="3960440"/>
            </a:xfrm>
            <a:prstGeom prst="rect">
              <a:avLst/>
            </a:prstGeom>
          </p:spPr>
        </p:pic>
        <p:sp>
          <p:nvSpPr>
            <p:cNvPr id="6" name="文本框 5"/>
            <p:cNvSpPr txBox="1"/>
            <p:nvPr/>
          </p:nvSpPr>
          <p:spPr>
            <a:xfrm>
              <a:off x="7574660" y="4033939"/>
              <a:ext cx="1440160" cy="288000"/>
            </a:xfrm>
            <a:prstGeom prst="rect">
              <a:avLst/>
            </a:prstGeom>
            <a:solidFill>
              <a:schemeClr val="bg1"/>
            </a:solidFill>
          </p:spPr>
          <p:txBody>
            <a:bodyPr wrap="square" rtlCol="0">
              <a:spAutoFit/>
            </a:bodyPr>
            <a:lstStyle/>
            <a:p>
              <a:r>
                <a:rPr lang="en-US" dirty="0" smtClean="0"/>
                <a:t>Goodput</a:t>
              </a:r>
              <a:endParaRPr lang="en-US" dirty="0"/>
            </a:p>
          </p:txBody>
        </p:sp>
        <p:sp>
          <p:nvSpPr>
            <p:cNvPr id="7" name="文本框 6"/>
            <p:cNvSpPr txBox="1"/>
            <p:nvPr/>
          </p:nvSpPr>
          <p:spPr>
            <a:xfrm rot="16200000">
              <a:off x="563686" y="4070781"/>
              <a:ext cx="900000" cy="307777"/>
            </a:xfrm>
            <a:prstGeom prst="rect">
              <a:avLst/>
            </a:prstGeom>
            <a:solidFill>
              <a:schemeClr val="bg1"/>
            </a:solidFill>
          </p:spPr>
          <p:txBody>
            <a:bodyPr wrap="square" rtlCol="0">
              <a:spAutoFit/>
            </a:bodyPr>
            <a:lstStyle/>
            <a:p>
              <a:r>
                <a:rPr lang="en-US" sz="1400" b="1" dirty="0" smtClean="0"/>
                <a:t>Goodput</a:t>
              </a:r>
              <a:endParaRPr lang="en-US" sz="1400" b="1" dirty="0"/>
            </a:p>
          </p:txBody>
        </p:sp>
      </p:grpSp>
      <p:grpSp>
        <p:nvGrpSpPr>
          <p:cNvPr id="8" name="组合 7"/>
          <p:cNvGrpSpPr/>
          <p:nvPr/>
        </p:nvGrpSpPr>
        <p:grpSpPr>
          <a:xfrm>
            <a:off x="10733079" y="1866608"/>
            <a:ext cx="957333" cy="770304"/>
            <a:chOff x="10877095" y="2085960"/>
            <a:chExt cx="957333" cy="770304"/>
          </a:xfrm>
          <a:solidFill>
            <a:srgbClr val="00B050"/>
          </a:solidFill>
        </p:grpSpPr>
        <p:sp>
          <p:nvSpPr>
            <p:cNvPr id="9" name="右箭头 8"/>
            <p:cNvSpPr/>
            <p:nvPr/>
          </p:nvSpPr>
          <p:spPr>
            <a:xfrm rot="10800000">
              <a:off x="11330372" y="2291092"/>
              <a:ext cx="504056" cy="360040"/>
            </a:xfrm>
            <a:prstGeom prst="rightArrow">
              <a:avLst/>
            </a:prstGeom>
            <a:grpFill/>
            <a:ln>
              <a:solidFill>
                <a:srgbClr val="00B05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0" name="左大括号 9"/>
            <p:cNvSpPr/>
            <p:nvPr/>
          </p:nvSpPr>
          <p:spPr>
            <a:xfrm rot="10800000">
              <a:off x="10877095" y="2085960"/>
              <a:ext cx="373832" cy="770304"/>
            </a:xfrm>
            <a:prstGeom prst="leftBrace">
              <a:avLst/>
            </a:prstGeom>
            <a:noFill/>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1" name="右箭头 10"/>
          <p:cNvSpPr/>
          <p:nvPr/>
        </p:nvSpPr>
        <p:spPr>
          <a:xfrm rot="10800000">
            <a:off x="10799346" y="3150032"/>
            <a:ext cx="504056" cy="360040"/>
          </a:xfrm>
          <a:prstGeom prst="rightArrow">
            <a:avLst/>
          </a:prstGeom>
          <a:solidFill>
            <a:srgbClr val="00B050"/>
          </a:solidFill>
          <a:ln>
            <a:solidFill>
              <a:srgbClr val="00B05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5" name="椭圆 14"/>
          <p:cNvSpPr/>
          <p:nvPr/>
        </p:nvSpPr>
        <p:spPr>
          <a:xfrm>
            <a:off x="3431704" y="3717032"/>
            <a:ext cx="3456384" cy="1440160"/>
          </a:xfrm>
          <a:prstGeom prst="ellipse">
            <a:avLst/>
          </a:prstGeom>
          <a:noFill/>
          <a:ln w="57150">
            <a:solidFill>
              <a:srgbClr val="00B05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矩形 13"/>
          <p:cNvSpPr/>
          <p:nvPr/>
        </p:nvSpPr>
        <p:spPr>
          <a:xfrm>
            <a:off x="486526" y="5663617"/>
            <a:ext cx="11218948" cy="461665"/>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en-US" altLang="zh-CN" sz="2400" dirty="0" smtClean="0">
                <a:latin typeface="Verdana" panose="020B0604030504040204" pitchFamily="34" charset="0"/>
                <a:ea typeface="Verdana" panose="020B0604030504040204" pitchFamily="34" charset="0"/>
                <a:cs typeface="Verdana" panose="020B0604030504040204" pitchFamily="34" charset="0"/>
              </a:rPr>
              <a:t>MPTCP’s efficiency </a:t>
            </a:r>
            <a:r>
              <a:rPr lang="en-US" altLang="zh-CN" sz="2400" dirty="0">
                <a:latin typeface="Verdana" panose="020B0604030504040204" pitchFamily="34" charset="0"/>
                <a:ea typeface="Verdana" panose="020B0604030504040204" pitchFamily="34" charset="0"/>
                <a:cs typeface="Verdana" panose="020B0604030504040204" pitchFamily="34" charset="0"/>
              </a:rPr>
              <a:t>of congestion control and scheduling is </a:t>
            </a:r>
            <a:r>
              <a:rPr lang="en-US" altLang="zh-CN" sz="2400" dirty="0" smtClean="0">
                <a:latin typeface="Verdana" panose="020B0604030504040204" pitchFamily="34" charset="0"/>
                <a:ea typeface="Verdana" panose="020B0604030504040204" pitchFamily="34" charset="0"/>
                <a:cs typeface="Verdana" panose="020B0604030504040204" pitchFamily="34" charset="0"/>
              </a:rPr>
              <a:t>low on HSRs</a:t>
            </a:r>
            <a:endParaRPr lang="en-US" altLang="zh-CN" sz="2400" dirty="0">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ntr" presetSubtype="0" fill="hold" grpId="1"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6" name="标题 1"/>
          <p:cNvSpPr>
            <a:spLocks noGrp="1"/>
          </p:cNvSpPr>
          <p:nvPr>
            <p:ph type="title"/>
          </p:nvPr>
        </p:nvSpPr>
        <p:spPr/>
        <p:txBody>
          <a:bodyPr/>
          <a:lstStyle/>
          <a:p>
            <a:r>
              <a:rPr lang="en-US" altLang="zh-CN" b="1" dirty="0" smtClean="0"/>
              <a:t>Key Takeaways</a:t>
            </a:r>
            <a:endParaRPr lang="zh-CN" altLang="en-US" b="1" dirty="0"/>
          </a:p>
        </p:txBody>
      </p:sp>
      <p:sp>
        <p:nvSpPr>
          <p:cNvPr id="1048587" name="内容占位符 3"/>
          <p:cNvSpPr>
            <a:spLocks noGrp="1"/>
          </p:cNvSpPr>
          <p:nvPr>
            <p:ph idx="1"/>
          </p:nvPr>
        </p:nvSpPr>
        <p:spPr>
          <a:xfrm>
            <a:off x="767408" y="1727805"/>
            <a:ext cx="10657184" cy="3831818"/>
          </a:xfrm>
          <a:prstGeom prst="rect">
            <a:avLst/>
          </a:prstGeom>
        </p:spPr>
        <p:txBody>
          <a:bodyPr wrap="square">
            <a:spAutoFit/>
          </a:bodyPr>
          <a:lstStyle/>
          <a:p>
            <a:pPr algn="just">
              <a:lnSpc>
                <a:spcPct val="150000"/>
              </a:lnSpc>
              <a:spcBef>
                <a:spcPts val="600"/>
              </a:spcBef>
            </a:pPr>
            <a:r>
              <a:rPr lang="en-US" altLang="x-none" sz="2000" b="1" dirty="0">
                <a:solidFill>
                  <a:srgbClr val="00B0F0"/>
                </a:solidFill>
              </a:rPr>
              <a:t>Insights:</a:t>
            </a:r>
            <a:r>
              <a:rPr lang="en-US" altLang="x-none" sz="2000" dirty="0">
                <a:solidFill>
                  <a:srgbClr val="00B0F0"/>
                </a:solidFill>
              </a:rPr>
              <a:t> </a:t>
            </a:r>
            <a:r>
              <a:rPr lang="en-US" altLang="x-none" sz="2000" dirty="0" smtClean="0"/>
              <a:t>reliability </a:t>
            </a:r>
            <a:r>
              <a:rPr lang="en-US" altLang="x-none" sz="2000" dirty="0"/>
              <a:t>enhancement rather than bandwidth aggregation</a:t>
            </a:r>
          </a:p>
          <a:p>
            <a:pPr lvl="1" algn="just">
              <a:lnSpc>
                <a:spcPct val="150000"/>
              </a:lnSpc>
              <a:spcBef>
                <a:spcPts val="600"/>
              </a:spcBef>
            </a:pPr>
            <a:r>
              <a:rPr lang="en-US" altLang="x-none" sz="1600" dirty="0" smtClean="0"/>
              <a:t>Significant </a:t>
            </a:r>
            <a:r>
              <a:rPr lang="en-US" altLang="x-none" sz="1600" dirty="0"/>
              <a:t>advantage in </a:t>
            </a:r>
            <a:r>
              <a:rPr lang="en-US" altLang="x-none" sz="1600" dirty="0" smtClean="0"/>
              <a:t>robustness</a:t>
            </a:r>
          </a:p>
          <a:p>
            <a:pPr lvl="1" algn="just">
              <a:lnSpc>
                <a:spcPct val="150000"/>
              </a:lnSpc>
              <a:spcBef>
                <a:spcPts val="600"/>
              </a:spcBef>
            </a:pPr>
            <a:r>
              <a:rPr lang="en-US" altLang="zh-CN" sz="1600" dirty="0" smtClean="0"/>
              <a:t>Efficiency </a:t>
            </a:r>
            <a:r>
              <a:rPr lang="en-US" altLang="zh-CN" sz="1600" dirty="0"/>
              <a:t>of MPTCP is far from </a:t>
            </a:r>
            <a:r>
              <a:rPr lang="en-US" altLang="zh-CN" sz="1600" dirty="0" smtClean="0"/>
              <a:t>satisfactory</a:t>
            </a:r>
          </a:p>
          <a:p>
            <a:pPr marL="342900" lvl="1" indent="-342900" algn="just">
              <a:lnSpc>
                <a:spcPct val="150000"/>
              </a:lnSpc>
              <a:spcBef>
                <a:spcPts val="600"/>
              </a:spcBef>
              <a:buFont typeface="Arial" pitchFamily="34" charset="0"/>
              <a:buChar char="•"/>
            </a:pPr>
            <a:r>
              <a:rPr lang="en-US" altLang="zh-CN" sz="2000" b="1" dirty="0" smtClean="0">
                <a:solidFill>
                  <a:srgbClr val="C00000"/>
                </a:solidFill>
              </a:rPr>
              <a:t>Cause: </a:t>
            </a:r>
            <a:r>
              <a:rPr lang="en-US" altLang="zh-CN" sz="2000" dirty="0" smtClean="0"/>
              <a:t>poor adaptability to frequent handoffs</a:t>
            </a:r>
          </a:p>
          <a:p>
            <a:pPr lvl="1" algn="just">
              <a:lnSpc>
                <a:spcPct val="150000"/>
              </a:lnSpc>
              <a:spcBef>
                <a:spcPts val="600"/>
              </a:spcBef>
            </a:pPr>
            <a:r>
              <a:rPr lang="en-US" altLang="x-none" sz="1600" dirty="0" smtClean="0"/>
              <a:t>Mice: </a:t>
            </a:r>
            <a:r>
              <a:rPr lang="en-US" altLang="x-none" sz="1600" dirty="0"/>
              <a:t>sub-flow establishment</a:t>
            </a:r>
          </a:p>
          <a:p>
            <a:pPr lvl="1" algn="just">
              <a:lnSpc>
                <a:spcPct val="150000"/>
              </a:lnSpc>
              <a:spcBef>
                <a:spcPts val="600"/>
              </a:spcBef>
            </a:pPr>
            <a:r>
              <a:rPr lang="en-US" altLang="zh-CN" sz="1600" dirty="0" smtClean="0"/>
              <a:t>Elephant</a:t>
            </a:r>
            <a:r>
              <a:rPr lang="en-US" altLang="zh-CN" sz="1600" dirty="0"/>
              <a:t>: scheduling and congestion control </a:t>
            </a:r>
          </a:p>
          <a:p>
            <a:pPr marL="342900" lvl="1" indent="-342900" algn="just">
              <a:lnSpc>
                <a:spcPct val="150000"/>
              </a:lnSpc>
              <a:spcBef>
                <a:spcPts val="600"/>
              </a:spcBef>
              <a:buFont typeface="Arial" pitchFamily="34" charset="0"/>
              <a:buChar char="•"/>
            </a:pPr>
            <a:r>
              <a:rPr lang="en-US" altLang="zh-CN" sz="2000" b="1" dirty="0" smtClean="0">
                <a:solidFill>
                  <a:srgbClr val="00B050"/>
                </a:solidFill>
              </a:rPr>
              <a:t>Suggestions</a:t>
            </a:r>
            <a:r>
              <a:rPr lang="en-US" altLang="zh-CN" sz="2000" b="1" dirty="0">
                <a:solidFill>
                  <a:srgbClr val="00B050"/>
                </a:solidFill>
              </a:rPr>
              <a:t>:</a:t>
            </a:r>
            <a:r>
              <a:rPr lang="en-US" altLang="zh-CN" sz="2000" dirty="0">
                <a:solidFill>
                  <a:srgbClr val="00B050"/>
                </a:solidFill>
              </a:rPr>
              <a:t> </a:t>
            </a:r>
            <a:r>
              <a:rPr lang="en-US" altLang="zh-CN" sz="2000" dirty="0" smtClean="0"/>
              <a:t>handoff pattern detection </a:t>
            </a:r>
            <a:r>
              <a:rPr lang="en-US" altLang="zh-CN" sz="2000" dirty="0"/>
              <a:t>and </a:t>
            </a:r>
            <a:r>
              <a:rPr lang="en-US" altLang="zh-CN" sz="2000" dirty="0" smtClean="0"/>
              <a:t>prediction</a:t>
            </a:r>
            <a:endParaRPr lang="en-US" altLang="zh-CN" sz="2000" dirty="0"/>
          </a:p>
          <a:p>
            <a:pPr marL="0" lvl="1" indent="0">
              <a:lnSpc>
                <a:spcPct val="150000"/>
              </a:lnSpc>
              <a:spcBef>
                <a:spcPts val="0"/>
              </a:spcBef>
              <a:buNone/>
            </a:pPr>
            <a:endParaRPr lang="en-US" altLang="zh-CN" sz="1800" dirty="0" smtClean="0"/>
          </a:p>
        </p:txBody>
      </p:sp>
    </p:spTree>
    <p:extLst>
      <p:ext uri="{BB962C8B-B14F-4D97-AF65-F5344CB8AC3E}">
        <p14:creationId xmlns:p14="http://schemas.microsoft.com/office/powerpoint/2010/main" val="1954054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911424" y="3212976"/>
            <a:ext cx="10363200" cy="1470025"/>
          </a:xfrm>
        </p:spPr>
        <p:txBody>
          <a:bodyPr/>
          <a:lstStyle/>
          <a:p>
            <a:r>
              <a:rPr lang="en-US" dirty="0" smtClean="0">
                <a:latin typeface="Verdana" panose="020B0604030504040204" pitchFamily="34" charset="0"/>
                <a:ea typeface="Verdana" panose="020B0604030504040204" pitchFamily="34" charset="0"/>
                <a:cs typeface="Verdana" panose="020B0604030504040204" pitchFamily="34" charset="0"/>
              </a:rPr>
              <a:t>Thank You!</a:t>
            </a:r>
            <a:br>
              <a:rPr lang="en-US" dirty="0" smtClean="0">
                <a:latin typeface="Verdana" panose="020B0604030504040204" pitchFamily="34" charset="0"/>
                <a:ea typeface="Verdana" panose="020B0604030504040204" pitchFamily="34" charset="0"/>
                <a:cs typeface="Verdana" panose="020B0604030504040204" pitchFamily="34" charset="0"/>
              </a:rPr>
            </a:br>
            <a:r>
              <a:rPr lang="en-US" sz="2000" dirty="0" smtClean="0">
                <a:solidFill>
                  <a:srgbClr val="7F7F7F"/>
                </a:solidFill>
                <a:latin typeface="Verdana" panose="020B0604030504040204" pitchFamily="34" charset="0"/>
                <a:ea typeface="Verdana" panose="020B0604030504040204" pitchFamily="34" charset="0"/>
                <a:cs typeface="Verdana" panose="020B0604030504040204" pitchFamily="34" charset="0"/>
              </a:rPr>
              <a:t>Email: </a:t>
            </a:r>
            <a:r>
              <a:rPr lang="en-US" sz="2000" dirty="0" smtClean="0">
                <a:solidFill>
                  <a:srgbClr val="7F7F7F"/>
                </a:solidFill>
                <a:latin typeface="Verdana" panose="020B0604030504040204" pitchFamily="34" charset="0"/>
                <a:ea typeface="Verdana" panose="020B0604030504040204" pitchFamily="34" charset="0"/>
                <a:cs typeface="Verdana" panose="020B0604030504040204" pitchFamily="34" charset="0"/>
                <a:hlinkClick r:id="rId3"/>
              </a:rPr>
              <a:t>li.tong@huawei.com</a:t>
            </a:r>
            <a:r>
              <a:rPr lang="en-US" sz="2000" dirty="0" smtClean="0">
                <a:solidFill>
                  <a:srgbClr val="7F7F7F"/>
                </a:solidFill>
                <a:latin typeface="Verdana" panose="020B0604030504040204" pitchFamily="34" charset="0"/>
                <a:ea typeface="Verdana" panose="020B0604030504040204" pitchFamily="34" charset="0"/>
                <a:cs typeface="Verdana" panose="020B0604030504040204" pitchFamily="34" charset="0"/>
              </a:rPr>
              <a:t/>
            </a:r>
            <a:br>
              <a:rPr lang="en-US" sz="2000" dirty="0" smtClean="0">
                <a:solidFill>
                  <a:srgbClr val="7F7F7F"/>
                </a:solidFill>
                <a:latin typeface="Verdana" panose="020B0604030504040204" pitchFamily="34" charset="0"/>
                <a:ea typeface="Verdana" panose="020B0604030504040204" pitchFamily="34" charset="0"/>
                <a:cs typeface="Verdana" panose="020B0604030504040204" pitchFamily="34" charset="0"/>
              </a:rPr>
            </a:br>
            <a:r>
              <a:rPr lang="en-US" sz="2000" dirty="0">
                <a:solidFill>
                  <a:srgbClr val="7F7F7F"/>
                </a:solidFill>
                <a:latin typeface="Verdana" panose="020B0604030504040204" pitchFamily="34" charset="0"/>
                <a:ea typeface="Verdana" panose="020B0604030504040204" pitchFamily="34" charset="0"/>
                <a:cs typeface="Verdana" panose="020B0604030504040204" pitchFamily="34" charset="0"/>
              </a:rPr>
              <a:t>Homepage: </a:t>
            </a:r>
            <a:r>
              <a:rPr lang="en-US" sz="2000" dirty="0" smtClean="0">
                <a:solidFill>
                  <a:srgbClr val="7F7F7F"/>
                </a:solidFill>
                <a:latin typeface="Verdana" panose="020B0604030504040204" pitchFamily="34" charset="0"/>
                <a:ea typeface="Verdana" panose="020B0604030504040204" pitchFamily="34" charset="0"/>
                <a:cs typeface="Verdana" panose="020B0604030504040204" pitchFamily="34" charset="0"/>
                <a:hlinkClick r:id="rId4"/>
              </a:rPr>
              <a:t>ht</a:t>
            </a:r>
            <a:r>
              <a:rPr lang="en-US" sz="2000" dirty="0">
                <a:solidFill>
                  <a:srgbClr val="7F7F7F"/>
                </a:solidFill>
                <a:latin typeface="Verdana" panose="020B0604030504040204" pitchFamily="34" charset="0"/>
                <a:ea typeface="Verdana" panose="020B0604030504040204" pitchFamily="34" charset="0"/>
                <a:cs typeface="Verdana" panose="020B0604030504040204" pitchFamily="34" charset="0"/>
                <a:hlinkClick r:id="rId4"/>
              </a:rPr>
              <a:t>tps</a:t>
            </a:r>
            <a:r>
              <a:rPr lang="en-US" sz="2000" dirty="0" smtClean="0">
                <a:solidFill>
                  <a:srgbClr val="7F7F7F"/>
                </a:solidFill>
                <a:latin typeface="Verdana" panose="020B0604030504040204" pitchFamily="34" charset="0"/>
                <a:ea typeface="Verdana" panose="020B0604030504040204" pitchFamily="34" charset="0"/>
                <a:cs typeface="Verdana" panose="020B0604030504040204" pitchFamily="34" charset="0"/>
                <a:hlinkClick r:id="rId4"/>
              </a:rPr>
              <a:t>://leetong.weebly.com</a:t>
            </a:r>
            <a:r>
              <a:rPr lang="en-US" sz="2000" dirty="0">
                <a:solidFill>
                  <a:srgbClr val="7F7F7F"/>
                </a:solidFill>
                <a:latin typeface="Verdana" panose="020B0604030504040204" pitchFamily="34" charset="0"/>
                <a:ea typeface="Verdana" panose="020B0604030504040204" pitchFamily="34" charset="0"/>
                <a:cs typeface="Verdana" panose="020B0604030504040204" pitchFamily="34" charset="0"/>
              </a:rPr>
              <a:t/>
            </a:r>
            <a:br>
              <a:rPr lang="en-US" sz="2000" dirty="0">
                <a:solidFill>
                  <a:srgbClr val="7F7F7F"/>
                </a:solidFill>
                <a:latin typeface="Verdana" panose="020B0604030504040204" pitchFamily="34" charset="0"/>
                <a:ea typeface="Verdana" panose="020B0604030504040204" pitchFamily="34" charset="0"/>
                <a:cs typeface="Verdana" panose="020B0604030504040204" pitchFamily="34" charset="0"/>
              </a:rPr>
            </a:br>
            <a:r>
              <a:rPr lang="en-US" sz="2000" dirty="0">
                <a:solidFill>
                  <a:srgbClr val="7F7F7F"/>
                </a:solidFill>
                <a:latin typeface="Verdana" panose="020B0604030504040204" pitchFamily="34" charset="0"/>
                <a:ea typeface="Verdana" panose="020B0604030504040204" pitchFamily="34" charset="0"/>
                <a:cs typeface="Verdana" panose="020B0604030504040204" pitchFamily="34" charset="0"/>
              </a:rPr>
              <a:t>Data traces are available at </a:t>
            </a:r>
            <a:r>
              <a:rPr lang="en-US" sz="2000" dirty="0">
                <a:solidFill>
                  <a:srgbClr val="7F7F7F"/>
                </a:solidFill>
                <a:latin typeface="Verdana" panose="020B0604030504040204" pitchFamily="34" charset="0"/>
                <a:ea typeface="Verdana" panose="020B0604030504040204" pitchFamily="34" charset="0"/>
                <a:cs typeface="Verdana" panose="020B0604030504040204" pitchFamily="34" charset="0"/>
                <a:hlinkClick r:id="rId5"/>
              </a:rPr>
              <a:t>http://</a:t>
            </a:r>
            <a:r>
              <a:rPr lang="en-US" sz="2000" dirty="0" smtClean="0">
                <a:solidFill>
                  <a:srgbClr val="7F7F7F"/>
                </a:solidFill>
                <a:latin typeface="Verdana" panose="020B0604030504040204" pitchFamily="34" charset="0"/>
                <a:ea typeface="Verdana" panose="020B0604030504040204" pitchFamily="34" charset="0"/>
                <a:cs typeface="Verdana" panose="020B0604030504040204" pitchFamily="34" charset="0"/>
                <a:hlinkClick r:id="rId5"/>
              </a:rPr>
              <a:t>www.thucsnet.or</a:t>
            </a:r>
            <a:r>
              <a:rPr lang="en-US" altLang="zh-CN" sz="2000" dirty="0" smtClean="0">
                <a:solidFill>
                  <a:srgbClr val="7F7F7F"/>
                </a:solidFill>
                <a:latin typeface="Verdana" panose="020B0604030504040204" pitchFamily="34" charset="0"/>
                <a:ea typeface="Verdana" panose="020B0604030504040204" pitchFamily="34" charset="0"/>
                <a:cs typeface="Verdana" panose="020B0604030504040204" pitchFamily="34" charset="0"/>
                <a:hlinkClick r:id="rId5"/>
              </a:rPr>
              <a:t>g/hsrmptcp.html</a:t>
            </a:r>
            <a:r>
              <a:rPr lang="zh-CN" altLang="en-US" sz="2000" dirty="0" smtClean="0">
                <a:solidFill>
                  <a:srgbClr val="7F7F7F"/>
                </a:solidFill>
                <a:latin typeface="Verdana" panose="020B0604030504040204" pitchFamily="34" charset="0"/>
                <a:ea typeface="Verdana" panose="020B0604030504040204" pitchFamily="34" charset="0"/>
                <a:cs typeface="Verdana" panose="020B0604030504040204" pitchFamily="34" charset="0"/>
              </a:rPr>
              <a:t> </a:t>
            </a:r>
            <a:r>
              <a:rPr lang="en-US" sz="3200" dirty="0" smtClean="0">
                <a:latin typeface="Verdana" panose="020B0604030504040204" pitchFamily="34" charset="0"/>
                <a:ea typeface="Verdana" panose="020B0604030504040204" pitchFamily="34" charset="0"/>
                <a:cs typeface="Verdana" panose="020B0604030504040204" pitchFamily="34" charset="0"/>
              </a:rPr>
              <a:t/>
            </a:r>
            <a:br>
              <a:rPr lang="en-US" sz="3200" dirty="0" smtClean="0">
                <a:latin typeface="Verdana" panose="020B0604030504040204" pitchFamily="34" charset="0"/>
                <a:ea typeface="Verdana" panose="020B0604030504040204" pitchFamily="34" charset="0"/>
                <a:cs typeface="Verdana" panose="020B0604030504040204" pitchFamily="34" charset="0"/>
              </a:rPr>
            </a:br>
            <a:r>
              <a:rPr lang="en-US" sz="3200" dirty="0" smtClean="0">
                <a:latin typeface="Verdana" panose="020B0604030504040204" pitchFamily="34" charset="0"/>
                <a:ea typeface="Verdana" panose="020B0604030504040204" pitchFamily="34" charset="0"/>
                <a:cs typeface="Verdana" panose="020B0604030504040204" pitchFamily="34" charset="0"/>
              </a:rPr>
              <a:t/>
            </a:r>
            <a:br>
              <a:rPr lang="en-US" sz="3200" dirty="0" smtClean="0">
                <a:latin typeface="Verdana" panose="020B0604030504040204" pitchFamily="34" charset="0"/>
                <a:ea typeface="Verdana" panose="020B0604030504040204" pitchFamily="34" charset="0"/>
                <a:cs typeface="Verdana" panose="020B0604030504040204" pitchFamily="34" charset="0"/>
              </a:rPr>
            </a:br>
            <a:endParaRPr lang="en-US"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652552738"/>
      </p:ext>
    </p:extLst>
  </p:cSld>
  <p:clrMapOvr>
    <a:masterClrMapping/>
  </p:clrMapOvr>
  <mc:AlternateContent xmlns:mc="http://schemas.openxmlformats.org/markup-compatibility/2006" xmlns:p14="http://schemas.microsoft.com/office/powerpoint/2010/main">
    <mc:Choice Requires="p14">
      <p:transition p14:dur="0" advTm="2225"/>
    </mc:Choice>
    <mc:Fallback xmlns="">
      <p:transition advTm="2225"/>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767408" y="2636912"/>
            <a:ext cx="10363200" cy="1470025"/>
          </a:xfrm>
        </p:spPr>
        <p:txBody>
          <a:bodyPr/>
          <a:lstStyle/>
          <a:p>
            <a:r>
              <a:rPr lang="en-US" dirty="0" smtClean="0">
                <a:latin typeface="Verdana" panose="020B0604030504040204" pitchFamily="34" charset="0"/>
                <a:ea typeface="Verdana" panose="020B0604030504040204" pitchFamily="34" charset="0"/>
                <a:cs typeface="Verdana" panose="020B0604030504040204" pitchFamily="34" charset="0"/>
              </a:rPr>
              <a:t>backup</a:t>
            </a:r>
            <a:br>
              <a:rPr lang="en-US" dirty="0" smtClean="0">
                <a:latin typeface="Verdana" panose="020B0604030504040204" pitchFamily="34" charset="0"/>
                <a:ea typeface="Verdana" panose="020B0604030504040204" pitchFamily="34" charset="0"/>
                <a:cs typeface="Verdana" panose="020B0604030504040204" pitchFamily="34" charset="0"/>
              </a:rPr>
            </a:br>
            <a:endParaRPr lang="en-US"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61605727"/>
      </p:ext>
    </p:extLst>
  </p:cSld>
  <p:clrMapOvr>
    <a:masterClrMapping/>
  </p:clrMapOvr>
  <mc:AlternateContent xmlns:mc="http://schemas.openxmlformats.org/markup-compatibility/2006" xmlns:p14="http://schemas.microsoft.com/office/powerpoint/2010/main">
    <mc:Choice Requires="p14">
      <p:transition p14:dur="0" advTm="2225"/>
    </mc:Choice>
    <mc:Fallback xmlns="">
      <p:transition advTm="2225"/>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en-US" altLang="zh-CN" dirty="0" err="1" smtClean="0"/>
              <a:t>MobiNet</a:t>
            </a:r>
            <a:endParaRPr kumimoji="1" lang="zh-CN" altLang="en-US" dirty="0"/>
          </a:p>
        </p:txBody>
      </p:sp>
      <p:sp>
        <p:nvSpPr>
          <p:cNvPr id="3" name="内容占位符 2"/>
          <p:cNvSpPr>
            <a:spLocks noGrp="1"/>
          </p:cNvSpPr>
          <p:nvPr>
            <p:ph idx="1"/>
          </p:nvPr>
        </p:nvSpPr>
        <p:spPr>
          <a:xfrm>
            <a:off x="609600" y="1813100"/>
            <a:ext cx="10972800" cy="892695"/>
          </a:xfrm>
        </p:spPr>
        <p:txBody>
          <a:bodyPr/>
          <a:lstStyle/>
          <a:p>
            <a:r>
              <a:rPr kumimoji="1" lang="en-US" altLang="zh-CN" dirty="0">
                <a:hlinkClick r:id="rId2"/>
              </a:rPr>
              <a:t>http://</a:t>
            </a:r>
            <a:r>
              <a:rPr kumimoji="1" lang="en-US" altLang="zh-CN" dirty="0" smtClean="0">
                <a:hlinkClick r:id="rId2"/>
              </a:rPr>
              <a:t>www.wandoujia.com/apps/thu.kejiafan.mobinet</a:t>
            </a:r>
            <a:endParaRPr kumimoji="1" lang="zh-CN" altLang="en-US" dirty="0" smtClean="0"/>
          </a:p>
          <a:p>
            <a:endParaRPr kumimoji="1" lang="zh-CN" altLang="en-US" dirty="0"/>
          </a:p>
        </p:txBody>
      </p:sp>
      <p:pic>
        <p:nvPicPr>
          <p:cNvPr id="4" name="图片 3"/>
          <p:cNvPicPr>
            <a:picLocks noChangeAspect="1"/>
          </p:cNvPicPr>
          <p:nvPr/>
        </p:nvPicPr>
        <p:blipFill>
          <a:blip r:embed="rId3"/>
          <a:stretch>
            <a:fillRect/>
          </a:stretch>
        </p:blipFill>
        <p:spPr>
          <a:xfrm>
            <a:off x="609600" y="2705795"/>
            <a:ext cx="10429884" cy="2799432"/>
          </a:xfrm>
          <a:prstGeom prst="rect">
            <a:avLst/>
          </a:prstGeom>
        </p:spPr>
      </p:pic>
    </p:spTree>
    <p:extLst>
      <p:ext uri="{BB962C8B-B14F-4D97-AF65-F5344CB8AC3E}">
        <p14:creationId xmlns:p14="http://schemas.microsoft.com/office/powerpoint/2010/main" val="6339718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69" name="标题 1"/>
          <p:cNvSpPr>
            <a:spLocks noGrp="1"/>
          </p:cNvSpPr>
          <p:nvPr>
            <p:ph type="title"/>
          </p:nvPr>
        </p:nvSpPr>
        <p:spPr/>
        <p:txBody>
          <a:bodyPr/>
          <a:lstStyle/>
          <a:p>
            <a:r>
              <a:rPr lang="en-US" altLang="zh-CN" dirty="0" smtClean="0"/>
              <a:t>Congestion Control</a:t>
            </a:r>
            <a:endParaRPr lang="zh-CN" altLang="en-US" dirty="0"/>
          </a:p>
        </p:txBody>
      </p:sp>
      <p:pic>
        <p:nvPicPr>
          <p:cNvPr id="2" name="图片 1"/>
          <p:cNvPicPr>
            <a:picLocks noChangeAspect="1"/>
          </p:cNvPicPr>
          <p:nvPr/>
        </p:nvPicPr>
        <p:blipFill rotWithShape="1">
          <a:blip r:embed="rId3"/>
          <a:srcRect t="-228" r="19045" b="14263"/>
          <a:stretch/>
        </p:blipFill>
        <p:spPr>
          <a:xfrm>
            <a:off x="1095010" y="1923813"/>
            <a:ext cx="9972509" cy="3696311"/>
          </a:xfrm>
          <a:prstGeom prst="rect">
            <a:avLst/>
          </a:prstGeom>
        </p:spPr>
      </p:pic>
      <p:sp>
        <p:nvSpPr>
          <p:cNvPr id="6" name="矩形 5"/>
          <p:cNvSpPr/>
          <p:nvPr/>
        </p:nvSpPr>
        <p:spPr>
          <a:xfrm>
            <a:off x="4727848" y="5756967"/>
            <a:ext cx="2960554" cy="369332"/>
          </a:xfrm>
          <a:prstGeom prst="rect">
            <a:avLst/>
          </a:prstGeom>
        </p:spPr>
        <p:txBody>
          <a:bodyPr wrap="none">
            <a:spAutoFit/>
          </a:bodyPr>
          <a:lstStyle/>
          <a:p>
            <a:r>
              <a:rPr lang="en-US" altLang="zh-CN" dirty="0">
                <a:latin typeface="Verdana" panose="020B0604030504040204" pitchFamily="34" charset="0"/>
                <a:ea typeface="Verdana" panose="020B0604030504040204" pitchFamily="34" charset="0"/>
                <a:cs typeface="Verdana" panose="020B0604030504040204" pitchFamily="34" charset="0"/>
              </a:rPr>
              <a:t>(a) MPTCP Reno (static)</a:t>
            </a:r>
            <a:endParaRPr lang="zh-CN" altLang="en-US" dirty="0">
              <a:latin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581519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69" name="标题 1"/>
          <p:cNvSpPr>
            <a:spLocks noGrp="1"/>
          </p:cNvSpPr>
          <p:nvPr>
            <p:ph type="title"/>
          </p:nvPr>
        </p:nvSpPr>
        <p:spPr/>
        <p:txBody>
          <a:bodyPr/>
          <a:lstStyle/>
          <a:p>
            <a:r>
              <a:rPr lang="en-US" altLang="zh-CN" dirty="0" smtClean="0"/>
              <a:t>Congestion Control</a:t>
            </a:r>
            <a:endParaRPr lang="zh-CN" altLang="en-US" dirty="0"/>
          </a:p>
        </p:txBody>
      </p:sp>
      <p:pic>
        <p:nvPicPr>
          <p:cNvPr id="3" name="图片 2"/>
          <p:cNvPicPr>
            <a:picLocks noChangeAspect="1"/>
          </p:cNvPicPr>
          <p:nvPr/>
        </p:nvPicPr>
        <p:blipFill rotWithShape="1">
          <a:blip r:embed="rId3"/>
          <a:srcRect t="-835" r="18342" b="1815"/>
          <a:stretch/>
        </p:blipFill>
        <p:spPr>
          <a:xfrm>
            <a:off x="3215680" y="1546579"/>
            <a:ext cx="6264696" cy="5194789"/>
          </a:xfrm>
          <a:prstGeom prst="rect">
            <a:avLst/>
          </a:prstGeom>
        </p:spPr>
      </p:pic>
    </p:spTree>
    <p:extLst>
      <p:ext uri="{BB962C8B-B14F-4D97-AF65-F5344CB8AC3E}">
        <p14:creationId xmlns:p14="http://schemas.microsoft.com/office/powerpoint/2010/main" val="6434499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6" name="标题 1"/>
          <p:cNvSpPr>
            <a:spLocks noGrp="1"/>
          </p:cNvSpPr>
          <p:nvPr>
            <p:ph type="title"/>
          </p:nvPr>
        </p:nvSpPr>
        <p:spPr/>
        <p:txBody>
          <a:bodyPr/>
          <a:lstStyle/>
          <a:p>
            <a:r>
              <a:rPr lang="en-US" altLang="zh-CN" b="1" dirty="0"/>
              <a:t>Single-Path </a:t>
            </a:r>
            <a:r>
              <a:rPr lang="en-US" altLang="zh-CN" b="1" dirty="0" smtClean="0"/>
              <a:t>Degradation </a:t>
            </a:r>
            <a:r>
              <a:rPr lang="en-US" altLang="zh-CN" b="1" dirty="0"/>
              <a:t>on HSRs</a:t>
            </a:r>
            <a:endParaRPr lang="zh-CN" altLang="en-US" b="1" dirty="0"/>
          </a:p>
        </p:txBody>
      </p:sp>
      <p:sp>
        <p:nvSpPr>
          <p:cNvPr id="1048647" name="内容占位符 2"/>
          <p:cNvSpPr txBox="1"/>
          <p:nvPr/>
        </p:nvSpPr>
        <p:spPr bwMode="auto">
          <a:xfrm>
            <a:off x="371364" y="5949280"/>
            <a:ext cx="11449272" cy="376602"/>
          </a:xfrm>
          <a:prstGeom prst="rect">
            <a:avLst/>
          </a:prstGeom>
          <a:noFill/>
          <a:ln>
            <a:noFill/>
          </a:ln>
        </p:spPr>
        <p:txBody>
          <a:bodyPr vert="horz" wrap="square" lIns="0" tIns="0" rIns="0" bIns="0" numCol="1" rtlCol="0" anchor="t" anchorCtr="0" compatLnSpc="1">
            <a:prstTxWarp prst="textNoShape">
              <a:avLst/>
            </a:prstTxWarp>
            <a:noAutofit/>
          </a:bodyPr>
          <a:lstStyle>
            <a:lvl1pPr marL="342900" indent="-342900" algn="l" rtl="0" eaLnBrk="0" fontAlgn="base" hangingPunct="0">
              <a:spcBef>
                <a:spcPct val="20000"/>
              </a:spcBef>
              <a:spcAft>
                <a:spcPct val="0"/>
              </a:spcAft>
              <a:buChar char="•"/>
              <a:defRPr sz="1600" b="1">
                <a:solidFill>
                  <a:schemeClr val="tx1"/>
                </a:solidFill>
                <a:latin typeface="+mn-lt"/>
                <a:ea typeface="+mn-ea"/>
                <a:cs typeface="+mn-cs"/>
              </a:defRPr>
            </a:lvl1pPr>
            <a:lvl2pPr marL="457200" indent="-228600" algn="l" rtl="0" eaLnBrk="0" fontAlgn="base" hangingPunct="0">
              <a:spcBef>
                <a:spcPct val="20000"/>
              </a:spcBef>
              <a:spcAft>
                <a:spcPct val="0"/>
              </a:spcAft>
              <a:buClr>
                <a:schemeClr val="tx2"/>
              </a:buClr>
              <a:buChar char="•"/>
              <a:defRPr sz="1600">
                <a:solidFill>
                  <a:schemeClr val="tx1"/>
                </a:solidFill>
                <a:latin typeface="+mn-lt"/>
                <a:ea typeface="+mn-ea"/>
                <a:cs typeface="+mn-cs"/>
              </a:defRPr>
            </a:lvl2pPr>
            <a:lvl3pPr marL="914400" indent="-228600" algn="l" rtl="0" eaLnBrk="0" fontAlgn="base" hangingPunct="0">
              <a:spcBef>
                <a:spcPct val="20000"/>
              </a:spcBef>
              <a:spcAft>
                <a:spcPct val="0"/>
              </a:spcAft>
              <a:buClr>
                <a:schemeClr val="tx2"/>
              </a:buClr>
              <a:buFont typeface="Arial" pitchFamily="34" charset="0"/>
              <a:buChar char="–"/>
              <a:defRPr sz="1600">
                <a:solidFill>
                  <a:schemeClr val="tx1"/>
                </a:solidFill>
                <a:latin typeface="+mn-lt"/>
                <a:ea typeface="+mn-ea"/>
                <a:cs typeface="+mn-cs"/>
              </a:defRPr>
            </a:lvl3pPr>
            <a:lvl4pPr marL="1376363" indent="-233363" algn="l" rtl="0" eaLnBrk="0" fontAlgn="base" hangingPunct="0">
              <a:spcBef>
                <a:spcPct val="20000"/>
              </a:spcBef>
              <a:spcAft>
                <a:spcPct val="0"/>
              </a:spcAft>
              <a:buClr>
                <a:schemeClr val="tx2"/>
              </a:buClr>
              <a:buFont typeface="Arial" pitchFamily="34" charset="0"/>
              <a:buChar char="–"/>
              <a:defRPr sz="1600">
                <a:solidFill>
                  <a:schemeClr val="tx1"/>
                </a:solidFill>
                <a:latin typeface="+mn-lt"/>
                <a:ea typeface="+mn-ea"/>
                <a:cs typeface="+mn-cs"/>
              </a:defRPr>
            </a:lvl4pPr>
            <a:lvl5pPr marL="2058988" indent="-230188" algn="l" rtl="0" eaLnBrk="0" fontAlgn="base" hangingPunct="0">
              <a:spcBef>
                <a:spcPct val="20000"/>
              </a:spcBef>
              <a:spcAft>
                <a:spcPct val="0"/>
              </a:spcAft>
              <a:buClr>
                <a:schemeClr val="tx2"/>
              </a:buClr>
              <a:buFont typeface="Arial" pitchFamily="34" charset="0"/>
              <a:buChar char="–"/>
              <a:defRPr sz="1600">
                <a:solidFill>
                  <a:schemeClr val="tx1"/>
                </a:solidFill>
                <a:latin typeface="+mn-lt"/>
                <a:ea typeface="+mn-ea"/>
                <a:cs typeface="+mn-cs"/>
              </a:defRPr>
            </a:lvl5pPr>
            <a:lvl6pPr marL="2516188" indent="-230188" algn="l" rtl="0" fontAlgn="base">
              <a:spcBef>
                <a:spcPct val="20000"/>
              </a:spcBef>
              <a:spcAft>
                <a:spcPct val="0"/>
              </a:spcAft>
              <a:buClr>
                <a:schemeClr val="tx2"/>
              </a:buClr>
              <a:buFont typeface="Arial" pitchFamily="34" charset="0"/>
              <a:buChar char="–"/>
              <a:defRPr sz="1600">
                <a:solidFill>
                  <a:schemeClr val="tx1"/>
                </a:solidFill>
                <a:latin typeface="+mn-lt"/>
                <a:ea typeface="+mn-ea"/>
                <a:cs typeface="+mn-cs"/>
              </a:defRPr>
            </a:lvl6pPr>
            <a:lvl7pPr marL="2973388" indent="-230188" algn="l" rtl="0" fontAlgn="base">
              <a:spcBef>
                <a:spcPct val="20000"/>
              </a:spcBef>
              <a:spcAft>
                <a:spcPct val="0"/>
              </a:spcAft>
              <a:buClr>
                <a:schemeClr val="tx2"/>
              </a:buClr>
              <a:buFont typeface="Arial" pitchFamily="34" charset="0"/>
              <a:buChar char="–"/>
              <a:defRPr sz="1600">
                <a:solidFill>
                  <a:schemeClr val="tx1"/>
                </a:solidFill>
                <a:latin typeface="+mn-lt"/>
                <a:ea typeface="+mn-ea"/>
                <a:cs typeface="+mn-cs"/>
              </a:defRPr>
            </a:lvl7pPr>
            <a:lvl8pPr marL="3430588" indent="-230188" algn="l" rtl="0" fontAlgn="base">
              <a:spcBef>
                <a:spcPct val="20000"/>
              </a:spcBef>
              <a:spcAft>
                <a:spcPct val="0"/>
              </a:spcAft>
              <a:buClr>
                <a:schemeClr val="tx2"/>
              </a:buClr>
              <a:buFont typeface="Arial" pitchFamily="34" charset="0"/>
              <a:buChar char="–"/>
              <a:defRPr sz="1600">
                <a:solidFill>
                  <a:schemeClr val="tx1"/>
                </a:solidFill>
                <a:latin typeface="+mn-lt"/>
                <a:ea typeface="+mn-ea"/>
                <a:cs typeface="+mn-cs"/>
              </a:defRPr>
            </a:lvl8pPr>
            <a:lvl9pPr marL="3887788" indent="-230188" algn="l" rtl="0" fontAlgn="base">
              <a:spcBef>
                <a:spcPct val="20000"/>
              </a:spcBef>
              <a:spcAft>
                <a:spcPct val="0"/>
              </a:spcAft>
              <a:buClr>
                <a:schemeClr val="tx2"/>
              </a:buClr>
              <a:buFont typeface="Arial" pitchFamily="34" charset="0"/>
              <a:buChar char="–"/>
              <a:defRPr sz="1600">
                <a:solidFill>
                  <a:schemeClr val="tx1"/>
                </a:solidFill>
                <a:latin typeface="+mn-lt"/>
                <a:ea typeface="+mn-ea"/>
                <a:cs typeface="+mn-cs"/>
              </a:defRPr>
            </a:lvl9pPr>
          </a:lstStyle>
          <a:p>
            <a:pPr marL="0" indent="0" algn="ctr" eaLnBrk="1" fontAlgn="auto" hangingPunct="1">
              <a:spcAft>
                <a:spcPts val="0"/>
              </a:spcAft>
              <a:buNone/>
            </a:pPr>
            <a:r>
              <a:rPr lang="en-US" altLang="zh-CN" sz="2000" kern="0" dirty="0" smtClean="0">
                <a:solidFill>
                  <a:srgbClr val="C00000"/>
                </a:solidFill>
                <a:latin typeface="Verdana" panose="020B0604030504040204" pitchFamily="34" charset="0"/>
                <a:ea typeface="Verdana" panose="020B0604030504040204" pitchFamily="34" charset="0"/>
                <a:cs typeface="Verdana" panose="020B0604030504040204" pitchFamily="34" charset="0"/>
              </a:rPr>
              <a:t>Frequent handoff </a:t>
            </a:r>
            <a:r>
              <a:rPr lang="en-US" altLang="zh-CN" sz="2000" b="0" kern="0" dirty="0">
                <a:solidFill>
                  <a:srgbClr val="36363D"/>
                </a:solidFill>
                <a:latin typeface="Verdana" panose="020B0604030504040204" pitchFamily="34" charset="0"/>
                <a:ea typeface="Verdana" panose="020B0604030504040204" pitchFamily="34" charset="0"/>
                <a:cs typeface="Verdana" panose="020B0604030504040204" pitchFamily="34" charset="0"/>
              </a:rPr>
              <a:t>is the main cause of performance </a:t>
            </a:r>
            <a:r>
              <a:rPr lang="en-US" altLang="zh-CN" sz="2000" b="0" kern="0" dirty="0" smtClean="0">
                <a:solidFill>
                  <a:srgbClr val="36363D"/>
                </a:solidFill>
                <a:latin typeface="Verdana" panose="020B0604030504040204" pitchFamily="34" charset="0"/>
                <a:ea typeface="Verdana" panose="020B0604030504040204" pitchFamily="34" charset="0"/>
                <a:cs typeface="Verdana" panose="020B0604030504040204" pitchFamily="34" charset="0"/>
              </a:rPr>
              <a:t>degradation </a:t>
            </a:r>
            <a:r>
              <a:rPr lang="en-US" altLang="zh-CN" sz="1400" b="0" kern="0" dirty="0" smtClean="0">
                <a:solidFill>
                  <a:srgbClr val="00B050"/>
                </a:solidFill>
                <a:latin typeface="Verdana" panose="020B0604030504040204" pitchFamily="34" charset="0"/>
                <a:ea typeface="Verdana" panose="020B0604030504040204" pitchFamily="34" charset="0"/>
                <a:cs typeface="Verdana" panose="020B0604030504040204" pitchFamily="34" charset="0"/>
              </a:rPr>
              <a:t>[Li, INFOCOM15] [Li, TON17] </a:t>
            </a:r>
            <a:endParaRPr lang="en-US" altLang="zh-CN" sz="1400" b="0" kern="0" dirty="0">
              <a:solidFill>
                <a:srgbClr val="00B050"/>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图片 6"/>
          <p:cNvPicPr>
            <a:picLocks noChangeAspect="1"/>
          </p:cNvPicPr>
          <p:nvPr/>
        </p:nvPicPr>
        <p:blipFill rotWithShape="1">
          <a:blip r:embed="rId3"/>
          <a:srcRect l="4471" t="735" r="9590" b="7823"/>
          <a:stretch/>
        </p:blipFill>
        <p:spPr>
          <a:xfrm>
            <a:off x="1709186" y="1556792"/>
            <a:ext cx="8275246" cy="438401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3"/>
          <p:cNvSpPr>
            <a:spLocks noGrp="1"/>
          </p:cNvSpPr>
          <p:nvPr>
            <p:ph type="title"/>
          </p:nvPr>
        </p:nvSpPr>
        <p:spPr>
          <a:xfrm>
            <a:off x="609600" y="274638"/>
            <a:ext cx="10972800" cy="1143000"/>
          </a:xfrm>
        </p:spPr>
        <p:txBody>
          <a:bodyPr>
            <a:normAutofit fontScale="90000"/>
          </a:bodyPr>
          <a:lstStyle/>
          <a:p>
            <a:r>
              <a:rPr lang="en-US" altLang="zh-CN" b="1" dirty="0" smtClean="0"/>
              <a:t>Benefit from Carrier Complementarity</a:t>
            </a:r>
            <a:endParaRPr lang="zh-CN" altLang="en-US" b="1" dirty="0"/>
          </a:p>
        </p:txBody>
      </p:sp>
      <p:sp>
        <p:nvSpPr>
          <p:cNvPr id="9" name="内容占位符 2"/>
          <p:cNvSpPr txBox="1"/>
          <p:nvPr/>
        </p:nvSpPr>
        <p:spPr bwMode="auto">
          <a:xfrm rot="10800000" flipV="1">
            <a:off x="6130025" y="5229200"/>
            <a:ext cx="5510591" cy="456094"/>
          </a:xfrm>
          <a:prstGeom prst="rect">
            <a:avLst/>
          </a:prstGeom>
          <a:noFill/>
          <a:ln>
            <a:noFill/>
          </a:ln>
        </p:spPr>
        <p:txBody>
          <a:bodyPr vert="horz" wrap="square" lIns="0" tIns="0" rIns="0" bIns="0" numCol="1" rtlCol="0" anchor="t" anchorCtr="0" compatLnSpc="1">
            <a:prstTxWarp prst="textNoShape">
              <a:avLst/>
            </a:prstTxWarp>
            <a:noAutofit/>
          </a:bodyPr>
          <a:lst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457200" indent="-228600" algn="l" rtl="0" eaLnBrk="0" fontAlgn="base" hangingPunct="0">
              <a:spcBef>
                <a:spcPct val="20000"/>
              </a:spcBef>
              <a:spcAft>
                <a:spcPct val="0"/>
              </a:spcAft>
              <a:buClr>
                <a:schemeClr val="tx2"/>
              </a:buClr>
              <a:buChar char="•"/>
              <a:defRPr sz="2400">
                <a:solidFill>
                  <a:schemeClr val="tx1"/>
                </a:solidFill>
                <a:latin typeface="+mn-lt"/>
                <a:ea typeface="+mn-ea"/>
                <a:cs typeface="+mn-cs"/>
              </a:defRPr>
            </a:lvl2pPr>
            <a:lvl3pPr marL="914400" indent="-228600" algn="l" rtl="0" eaLnBrk="0" fontAlgn="base" hangingPunct="0">
              <a:spcBef>
                <a:spcPct val="20000"/>
              </a:spcBef>
              <a:spcAft>
                <a:spcPct val="0"/>
              </a:spcAft>
              <a:buClr>
                <a:schemeClr val="tx2"/>
              </a:buClr>
              <a:buFont typeface="Arial" pitchFamily="34" charset="0"/>
              <a:buChar char="–"/>
              <a:defRPr sz="2000">
                <a:solidFill>
                  <a:schemeClr val="tx1"/>
                </a:solidFill>
                <a:latin typeface="+mn-lt"/>
                <a:ea typeface="+mn-ea"/>
                <a:cs typeface="+mn-cs"/>
              </a:defRPr>
            </a:lvl3pPr>
            <a:lvl4pPr marL="1376363" indent="-233363" algn="l" rtl="0" eaLnBrk="0" fontAlgn="base" hangingPunct="0">
              <a:spcBef>
                <a:spcPct val="20000"/>
              </a:spcBef>
              <a:spcAft>
                <a:spcPct val="0"/>
              </a:spcAft>
              <a:buClr>
                <a:schemeClr val="tx2"/>
              </a:buClr>
              <a:buFont typeface="Arial" pitchFamily="34" charset="0"/>
              <a:buChar char="–"/>
              <a:defRPr sz="1800">
                <a:solidFill>
                  <a:schemeClr val="tx1"/>
                </a:solidFill>
                <a:latin typeface="+mn-lt"/>
                <a:ea typeface="+mn-ea"/>
                <a:cs typeface="+mn-cs"/>
              </a:defRPr>
            </a:lvl4pPr>
            <a:lvl5pPr marL="2058988" indent="-230188" algn="l" rtl="0" eaLnBrk="0" fontAlgn="base" hangingPunct="0">
              <a:spcBef>
                <a:spcPct val="20000"/>
              </a:spcBef>
              <a:spcAft>
                <a:spcPct val="0"/>
              </a:spcAft>
              <a:buClr>
                <a:schemeClr val="tx2"/>
              </a:buClr>
              <a:buFont typeface="Arial" pitchFamily="34" charset="0"/>
              <a:buChar char="–"/>
              <a:defRPr sz="1800">
                <a:solidFill>
                  <a:schemeClr val="tx1"/>
                </a:solidFill>
                <a:latin typeface="+mn-lt"/>
                <a:ea typeface="+mn-ea"/>
                <a:cs typeface="+mn-cs"/>
              </a:defRPr>
            </a:lvl5pPr>
            <a:lvl6pPr marL="2516188" indent="-230188" algn="l" rtl="0" fontAlgn="base">
              <a:spcBef>
                <a:spcPct val="20000"/>
              </a:spcBef>
              <a:spcAft>
                <a:spcPct val="0"/>
              </a:spcAft>
              <a:buClr>
                <a:schemeClr val="tx2"/>
              </a:buClr>
              <a:buFont typeface="Arial" pitchFamily="34" charset="0"/>
              <a:buChar char="–"/>
              <a:defRPr sz="1800">
                <a:solidFill>
                  <a:schemeClr val="tx1"/>
                </a:solidFill>
                <a:latin typeface="+mn-lt"/>
                <a:ea typeface="+mn-ea"/>
                <a:cs typeface="+mn-cs"/>
              </a:defRPr>
            </a:lvl6pPr>
            <a:lvl7pPr marL="2973388" indent="-230188" algn="l" rtl="0" fontAlgn="base">
              <a:spcBef>
                <a:spcPct val="20000"/>
              </a:spcBef>
              <a:spcAft>
                <a:spcPct val="0"/>
              </a:spcAft>
              <a:buClr>
                <a:schemeClr val="tx2"/>
              </a:buClr>
              <a:buFont typeface="Arial" pitchFamily="34" charset="0"/>
              <a:buChar char="–"/>
              <a:defRPr sz="1800">
                <a:solidFill>
                  <a:schemeClr val="tx1"/>
                </a:solidFill>
                <a:latin typeface="+mn-lt"/>
                <a:ea typeface="+mn-ea"/>
                <a:cs typeface="+mn-cs"/>
              </a:defRPr>
            </a:lvl7pPr>
            <a:lvl8pPr marL="3430588" indent="-230188" algn="l" rtl="0" fontAlgn="base">
              <a:spcBef>
                <a:spcPct val="20000"/>
              </a:spcBef>
              <a:spcAft>
                <a:spcPct val="0"/>
              </a:spcAft>
              <a:buClr>
                <a:schemeClr val="tx2"/>
              </a:buClr>
              <a:buFont typeface="Arial" pitchFamily="34" charset="0"/>
              <a:buChar char="–"/>
              <a:defRPr sz="1800">
                <a:solidFill>
                  <a:schemeClr val="tx1"/>
                </a:solidFill>
                <a:latin typeface="+mn-lt"/>
                <a:ea typeface="+mn-ea"/>
                <a:cs typeface="+mn-cs"/>
              </a:defRPr>
            </a:lvl8pPr>
            <a:lvl9pPr marL="3887788" indent="-230188" algn="l" rtl="0" fontAlgn="base">
              <a:spcBef>
                <a:spcPct val="20000"/>
              </a:spcBef>
              <a:spcAft>
                <a:spcPct val="0"/>
              </a:spcAft>
              <a:buClr>
                <a:schemeClr val="tx2"/>
              </a:buClr>
              <a:buFont typeface="Arial" pitchFamily="34" charset="0"/>
              <a:buChar char="–"/>
              <a:defRPr sz="1800">
                <a:solidFill>
                  <a:schemeClr val="tx1"/>
                </a:solidFill>
                <a:latin typeface="+mn-lt"/>
                <a:ea typeface="+mn-ea"/>
                <a:cs typeface="+mn-cs"/>
              </a:defRPr>
            </a:lvl9pPr>
          </a:lstStyle>
          <a:p>
            <a:pPr marL="0" indent="0" algn="ctr" eaLnBrk="1" fontAlgn="auto" hangingPunct="1">
              <a:spcAft>
                <a:spcPts val="0"/>
              </a:spcAft>
              <a:buNone/>
            </a:pPr>
            <a:r>
              <a:rPr lang="en-US" altLang="zh-CN" sz="2000" b="0" kern="0" dirty="0">
                <a:solidFill>
                  <a:srgbClr val="36363D"/>
                </a:solidFill>
                <a:latin typeface="Verdana" panose="020B0604030504040204" pitchFamily="34" charset="0"/>
                <a:ea typeface="Verdana" panose="020B0604030504040204" pitchFamily="34" charset="0"/>
                <a:cs typeface="Verdana" panose="020B0604030504040204" pitchFamily="34" charset="0"/>
              </a:rPr>
              <a:t>An example of two </a:t>
            </a:r>
            <a:r>
              <a:rPr lang="en-US" altLang="zh-CN" sz="2000" b="0" kern="0" dirty="0" smtClean="0">
                <a:solidFill>
                  <a:srgbClr val="36363D"/>
                </a:solidFill>
                <a:latin typeface="Verdana" panose="020B0604030504040204" pitchFamily="34" charset="0"/>
                <a:ea typeface="Verdana" panose="020B0604030504040204" pitchFamily="34" charset="0"/>
                <a:cs typeface="Verdana" panose="020B0604030504040204" pitchFamily="34" charset="0"/>
              </a:rPr>
              <a:t>complementary </a:t>
            </a:r>
            <a:r>
              <a:rPr lang="en-US" altLang="zh-CN" sz="2000" b="0" kern="0" dirty="0">
                <a:solidFill>
                  <a:srgbClr val="36363D"/>
                </a:solidFill>
                <a:latin typeface="Verdana" panose="020B0604030504040204" pitchFamily="34" charset="0"/>
                <a:ea typeface="Verdana" panose="020B0604030504040204" pitchFamily="34" charset="0"/>
                <a:cs typeface="Verdana" panose="020B0604030504040204" pitchFamily="34" charset="0"/>
              </a:rPr>
              <a:t>carriers</a:t>
            </a:r>
          </a:p>
        </p:txBody>
      </p:sp>
      <p:sp>
        <p:nvSpPr>
          <p:cNvPr id="10" name="内容占位符 2"/>
          <p:cNvSpPr txBox="1"/>
          <p:nvPr/>
        </p:nvSpPr>
        <p:spPr bwMode="auto">
          <a:xfrm rot="10800000" flipV="1">
            <a:off x="496295" y="5234844"/>
            <a:ext cx="4667764" cy="276475"/>
          </a:xfrm>
          <a:prstGeom prst="rect">
            <a:avLst/>
          </a:prstGeom>
          <a:noFill/>
          <a:ln>
            <a:noFill/>
          </a:ln>
        </p:spPr>
        <p:txBody>
          <a:bodyPr vert="horz" wrap="square" lIns="0" tIns="0" rIns="0" bIns="0" numCol="1" rtlCol="0" anchor="t" anchorCtr="0" compatLnSpc="1">
            <a:prstTxWarp prst="textNoShape">
              <a:avLst/>
            </a:prstTxWarp>
            <a:noAutofit/>
          </a:bodyPr>
          <a:lstStyle>
            <a:defPPr>
              <a:defRPr lang="zh-CN"/>
            </a:defPPr>
            <a:lvl1pPr indent="0" algn="ctr" fontAlgn="auto">
              <a:spcBef>
                <a:spcPct val="20000"/>
              </a:spcBef>
              <a:spcAft>
                <a:spcPts val="0"/>
              </a:spcAft>
              <a:buNone/>
              <a:defRPr sz="2000" b="0" kern="0">
                <a:solidFill>
                  <a:srgbClr val="36363D"/>
                </a:solidFill>
                <a:latin typeface="Verdana" panose="020B0604030504040204" pitchFamily="34" charset="0"/>
                <a:ea typeface="Verdana" panose="020B0604030504040204" pitchFamily="34" charset="0"/>
                <a:cs typeface="Verdana" panose="020B0604030504040204" pitchFamily="34" charset="0"/>
              </a:defRPr>
            </a:lvl1pPr>
            <a:lvl2pPr indent="-228600" eaLnBrk="0" fontAlgn="base" hangingPunct="0">
              <a:spcBef>
                <a:spcPct val="20000"/>
              </a:spcBef>
              <a:spcAft>
                <a:spcPct val="0"/>
              </a:spcAft>
              <a:buClr>
                <a:schemeClr val="tx2"/>
              </a:buClr>
              <a:buChar char="•"/>
              <a:defRPr sz="2400"/>
            </a:lvl2pPr>
            <a:lvl3pPr indent="-228600" eaLnBrk="0" fontAlgn="base" hangingPunct="0">
              <a:spcBef>
                <a:spcPct val="20000"/>
              </a:spcBef>
              <a:spcAft>
                <a:spcPct val="0"/>
              </a:spcAft>
              <a:buClr>
                <a:schemeClr val="tx2"/>
              </a:buClr>
              <a:buFont typeface="Arial" pitchFamily="34" charset="0"/>
              <a:buChar char="–"/>
              <a:defRPr sz="2000"/>
            </a:lvl3pPr>
            <a:lvl4pPr marL="1376363" indent="-233363" eaLnBrk="0" fontAlgn="base" hangingPunct="0">
              <a:spcBef>
                <a:spcPct val="20000"/>
              </a:spcBef>
              <a:spcAft>
                <a:spcPct val="0"/>
              </a:spcAft>
              <a:buClr>
                <a:schemeClr val="tx2"/>
              </a:buClr>
              <a:buFont typeface="Arial" pitchFamily="34" charset="0"/>
              <a:buChar char="–"/>
            </a:lvl4pPr>
            <a:lvl5pPr marL="2058988" indent="-230188" eaLnBrk="0" fontAlgn="base" hangingPunct="0">
              <a:spcBef>
                <a:spcPct val="20000"/>
              </a:spcBef>
              <a:spcAft>
                <a:spcPct val="0"/>
              </a:spcAft>
              <a:buClr>
                <a:schemeClr val="tx2"/>
              </a:buClr>
              <a:buFont typeface="Arial" pitchFamily="34" charset="0"/>
              <a:buChar char="–"/>
            </a:lvl5pPr>
            <a:lvl6pPr marL="2516188" indent="-230188" fontAlgn="base">
              <a:spcBef>
                <a:spcPct val="20000"/>
              </a:spcBef>
              <a:spcAft>
                <a:spcPct val="0"/>
              </a:spcAft>
              <a:buClr>
                <a:schemeClr val="tx2"/>
              </a:buClr>
              <a:buFont typeface="Arial" pitchFamily="34" charset="0"/>
              <a:buChar char="–"/>
            </a:lvl6pPr>
            <a:lvl7pPr marL="2973388" indent="-230188" fontAlgn="base">
              <a:spcBef>
                <a:spcPct val="20000"/>
              </a:spcBef>
              <a:spcAft>
                <a:spcPct val="0"/>
              </a:spcAft>
              <a:buClr>
                <a:schemeClr val="tx2"/>
              </a:buClr>
              <a:buFont typeface="Arial" pitchFamily="34" charset="0"/>
              <a:buChar char="–"/>
            </a:lvl7pPr>
            <a:lvl8pPr marL="3430588" indent="-230188" fontAlgn="base">
              <a:spcBef>
                <a:spcPct val="20000"/>
              </a:spcBef>
              <a:spcAft>
                <a:spcPct val="0"/>
              </a:spcAft>
              <a:buClr>
                <a:schemeClr val="tx2"/>
              </a:buClr>
              <a:buFont typeface="Arial" pitchFamily="34" charset="0"/>
              <a:buChar char="–"/>
            </a:lvl8pPr>
            <a:lvl9pPr marL="3887788" indent="-230188" fontAlgn="base">
              <a:spcBef>
                <a:spcPct val="20000"/>
              </a:spcBef>
              <a:spcAft>
                <a:spcPct val="0"/>
              </a:spcAft>
              <a:buClr>
                <a:schemeClr val="tx2"/>
              </a:buClr>
              <a:buFont typeface="Arial" pitchFamily="34" charset="0"/>
              <a:buChar char="–"/>
            </a:lvl9pPr>
          </a:lstStyle>
          <a:p>
            <a:r>
              <a:rPr lang="en-US" altLang="zh-CN" dirty="0"/>
              <a:t>CDF of inter</a:t>
            </a:r>
            <a:r>
              <a:rPr lang="en-US" altLang="x-none" dirty="0"/>
              <a:t>-</a:t>
            </a:r>
            <a:r>
              <a:rPr lang="en-US" altLang="zh-CN" dirty="0"/>
              <a:t>carrier handoff interval</a:t>
            </a:r>
          </a:p>
        </p:txBody>
      </p:sp>
      <p:sp>
        <p:nvSpPr>
          <p:cNvPr id="11" name="内容占位符 2"/>
          <p:cNvSpPr txBox="1"/>
          <p:nvPr/>
        </p:nvSpPr>
        <p:spPr bwMode="auto">
          <a:xfrm>
            <a:off x="767408" y="1612238"/>
            <a:ext cx="9721080" cy="376602"/>
          </a:xfrm>
          <a:prstGeom prst="rect">
            <a:avLst/>
          </a:prstGeom>
          <a:noFill/>
          <a:ln>
            <a:noFill/>
          </a:ln>
        </p:spPr>
        <p:txBody>
          <a:bodyPr vert="horz" wrap="square" lIns="0" tIns="0" rIns="0" bIns="0" numCol="1" rtlCol="0" anchor="t" anchorCtr="0" compatLnSpc="1">
            <a:prstTxWarp prst="textNoShape">
              <a:avLst/>
            </a:prstTxWarp>
            <a:noAutofit/>
          </a:bodyPr>
          <a:lstStyle>
            <a:lvl1pPr marL="342900" indent="-342900" algn="l" rtl="0" eaLnBrk="0" fontAlgn="base" hangingPunct="0">
              <a:spcBef>
                <a:spcPct val="20000"/>
              </a:spcBef>
              <a:spcAft>
                <a:spcPct val="0"/>
              </a:spcAft>
              <a:buChar char="•"/>
              <a:defRPr sz="1600" b="1">
                <a:solidFill>
                  <a:schemeClr val="tx1"/>
                </a:solidFill>
                <a:latin typeface="+mn-lt"/>
                <a:ea typeface="+mn-ea"/>
                <a:cs typeface="+mn-cs"/>
              </a:defRPr>
            </a:lvl1pPr>
            <a:lvl2pPr marL="457200" indent="-228600" algn="l" rtl="0" eaLnBrk="0" fontAlgn="base" hangingPunct="0">
              <a:spcBef>
                <a:spcPct val="20000"/>
              </a:spcBef>
              <a:spcAft>
                <a:spcPct val="0"/>
              </a:spcAft>
              <a:buClr>
                <a:schemeClr val="tx2"/>
              </a:buClr>
              <a:buChar char="•"/>
              <a:defRPr sz="1600">
                <a:solidFill>
                  <a:schemeClr val="tx1"/>
                </a:solidFill>
                <a:latin typeface="+mn-lt"/>
                <a:ea typeface="+mn-ea"/>
                <a:cs typeface="+mn-cs"/>
              </a:defRPr>
            </a:lvl2pPr>
            <a:lvl3pPr marL="914400" indent="-228600" algn="l" rtl="0" eaLnBrk="0" fontAlgn="base" hangingPunct="0">
              <a:spcBef>
                <a:spcPct val="20000"/>
              </a:spcBef>
              <a:spcAft>
                <a:spcPct val="0"/>
              </a:spcAft>
              <a:buClr>
                <a:schemeClr val="tx2"/>
              </a:buClr>
              <a:buFont typeface="Arial" pitchFamily="34" charset="0"/>
              <a:buChar char="–"/>
              <a:defRPr sz="1600">
                <a:solidFill>
                  <a:schemeClr val="tx1"/>
                </a:solidFill>
                <a:latin typeface="+mn-lt"/>
                <a:ea typeface="+mn-ea"/>
                <a:cs typeface="+mn-cs"/>
              </a:defRPr>
            </a:lvl3pPr>
            <a:lvl4pPr marL="1376363" indent="-233363" algn="l" rtl="0" eaLnBrk="0" fontAlgn="base" hangingPunct="0">
              <a:spcBef>
                <a:spcPct val="20000"/>
              </a:spcBef>
              <a:spcAft>
                <a:spcPct val="0"/>
              </a:spcAft>
              <a:buClr>
                <a:schemeClr val="tx2"/>
              </a:buClr>
              <a:buFont typeface="Arial" pitchFamily="34" charset="0"/>
              <a:buChar char="–"/>
              <a:defRPr sz="1600">
                <a:solidFill>
                  <a:schemeClr val="tx1"/>
                </a:solidFill>
                <a:latin typeface="+mn-lt"/>
                <a:ea typeface="+mn-ea"/>
                <a:cs typeface="+mn-cs"/>
              </a:defRPr>
            </a:lvl4pPr>
            <a:lvl5pPr marL="2058988" indent="-230188" algn="l" rtl="0" eaLnBrk="0" fontAlgn="base" hangingPunct="0">
              <a:spcBef>
                <a:spcPct val="20000"/>
              </a:spcBef>
              <a:spcAft>
                <a:spcPct val="0"/>
              </a:spcAft>
              <a:buClr>
                <a:schemeClr val="tx2"/>
              </a:buClr>
              <a:buFont typeface="Arial" pitchFamily="34" charset="0"/>
              <a:buChar char="–"/>
              <a:defRPr sz="1600">
                <a:solidFill>
                  <a:schemeClr val="tx1"/>
                </a:solidFill>
                <a:latin typeface="+mn-lt"/>
                <a:ea typeface="+mn-ea"/>
                <a:cs typeface="+mn-cs"/>
              </a:defRPr>
            </a:lvl5pPr>
            <a:lvl6pPr marL="2516188" indent="-230188" algn="l" rtl="0" fontAlgn="base">
              <a:spcBef>
                <a:spcPct val="20000"/>
              </a:spcBef>
              <a:spcAft>
                <a:spcPct val="0"/>
              </a:spcAft>
              <a:buClr>
                <a:schemeClr val="tx2"/>
              </a:buClr>
              <a:buFont typeface="Arial" pitchFamily="34" charset="0"/>
              <a:buChar char="–"/>
              <a:defRPr sz="1600">
                <a:solidFill>
                  <a:schemeClr val="tx1"/>
                </a:solidFill>
                <a:latin typeface="+mn-lt"/>
                <a:ea typeface="+mn-ea"/>
                <a:cs typeface="+mn-cs"/>
              </a:defRPr>
            </a:lvl6pPr>
            <a:lvl7pPr marL="2973388" indent="-230188" algn="l" rtl="0" fontAlgn="base">
              <a:spcBef>
                <a:spcPct val="20000"/>
              </a:spcBef>
              <a:spcAft>
                <a:spcPct val="0"/>
              </a:spcAft>
              <a:buClr>
                <a:schemeClr val="tx2"/>
              </a:buClr>
              <a:buFont typeface="Arial" pitchFamily="34" charset="0"/>
              <a:buChar char="–"/>
              <a:defRPr sz="1600">
                <a:solidFill>
                  <a:schemeClr val="tx1"/>
                </a:solidFill>
                <a:latin typeface="+mn-lt"/>
                <a:ea typeface="+mn-ea"/>
                <a:cs typeface="+mn-cs"/>
              </a:defRPr>
            </a:lvl7pPr>
            <a:lvl8pPr marL="3430588" indent="-230188" algn="l" rtl="0" fontAlgn="base">
              <a:spcBef>
                <a:spcPct val="20000"/>
              </a:spcBef>
              <a:spcAft>
                <a:spcPct val="0"/>
              </a:spcAft>
              <a:buClr>
                <a:schemeClr val="tx2"/>
              </a:buClr>
              <a:buFont typeface="Arial" pitchFamily="34" charset="0"/>
              <a:buChar char="–"/>
              <a:defRPr sz="1600">
                <a:solidFill>
                  <a:schemeClr val="tx1"/>
                </a:solidFill>
                <a:latin typeface="+mn-lt"/>
                <a:ea typeface="+mn-ea"/>
                <a:cs typeface="+mn-cs"/>
              </a:defRPr>
            </a:lvl8pPr>
            <a:lvl9pPr marL="3887788" indent="-230188" algn="l" rtl="0" fontAlgn="base">
              <a:spcBef>
                <a:spcPct val="20000"/>
              </a:spcBef>
              <a:spcAft>
                <a:spcPct val="0"/>
              </a:spcAft>
              <a:buClr>
                <a:schemeClr val="tx2"/>
              </a:buClr>
              <a:buFont typeface="Arial" pitchFamily="34" charset="0"/>
              <a:buChar char="–"/>
              <a:defRPr sz="1600">
                <a:solidFill>
                  <a:schemeClr val="tx1"/>
                </a:solidFill>
                <a:latin typeface="+mn-lt"/>
                <a:ea typeface="+mn-ea"/>
                <a:cs typeface="+mn-cs"/>
              </a:defRPr>
            </a:lvl9pPr>
          </a:lstStyle>
          <a:p>
            <a:pPr marL="0" indent="0" eaLnBrk="1" fontAlgn="auto" hangingPunct="1">
              <a:spcAft>
                <a:spcPts val="0"/>
              </a:spcAft>
              <a:buNone/>
            </a:pPr>
            <a:r>
              <a:rPr lang="en-US" altLang="zh-CN" sz="2400" b="0" kern="0" dirty="0">
                <a:solidFill>
                  <a:srgbClr val="36363D"/>
                </a:solidFill>
                <a:latin typeface="Verdana" panose="020B0604030504040204" pitchFamily="34" charset="0"/>
                <a:ea typeface="Verdana" panose="020B0604030504040204" pitchFamily="34" charset="0"/>
                <a:cs typeface="Verdana" panose="020B0604030504040204" pitchFamily="34" charset="0"/>
              </a:rPr>
              <a:t>Making use of the difference in handoff time between </a:t>
            </a:r>
            <a:r>
              <a:rPr lang="en-US" altLang="zh-CN" sz="2400" b="0" kern="0" dirty="0" smtClean="0">
                <a:solidFill>
                  <a:srgbClr val="36363D"/>
                </a:solidFill>
                <a:latin typeface="Verdana" panose="020B0604030504040204" pitchFamily="34" charset="0"/>
                <a:ea typeface="Verdana" panose="020B0604030504040204" pitchFamily="34" charset="0"/>
                <a:cs typeface="Verdana" panose="020B0604030504040204" pitchFamily="34" charset="0"/>
              </a:rPr>
              <a:t>carriers</a:t>
            </a:r>
            <a:endParaRPr lang="en-US" altLang="zh-CN" sz="2400" b="0" kern="0" dirty="0">
              <a:solidFill>
                <a:srgbClr val="36363D"/>
              </a:solidFill>
              <a:latin typeface="Verdana" panose="020B0604030504040204" pitchFamily="34" charset="0"/>
              <a:ea typeface="Verdana" panose="020B0604030504040204" pitchFamily="34" charset="0"/>
              <a:cs typeface="Verdana" panose="020B0604030504040204" pitchFamily="34" charset="0"/>
            </a:endParaRPr>
          </a:p>
        </p:txBody>
      </p:sp>
      <p:pic>
        <p:nvPicPr>
          <p:cNvPr id="12" name="图片 11"/>
          <p:cNvPicPr>
            <a:picLocks noChangeAspect="1"/>
          </p:cNvPicPr>
          <p:nvPr/>
        </p:nvPicPr>
        <p:blipFill rotWithShape="1">
          <a:blip r:embed="rId3"/>
          <a:srcRect l="1726" r="1726" b="6228"/>
          <a:stretch/>
        </p:blipFill>
        <p:spPr>
          <a:xfrm>
            <a:off x="5447928" y="2164263"/>
            <a:ext cx="6618037" cy="2919745"/>
          </a:xfrm>
          <a:prstGeom prst="rect">
            <a:avLst/>
          </a:prstGeom>
        </p:spPr>
      </p:pic>
      <p:pic>
        <p:nvPicPr>
          <p:cNvPr id="5" name="图片 4"/>
          <p:cNvPicPr>
            <a:picLocks noChangeAspect="1"/>
          </p:cNvPicPr>
          <p:nvPr/>
        </p:nvPicPr>
        <p:blipFill>
          <a:blip r:embed="rId4"/>
          <a:stretch>
            <a:fillRect/>
          </a:stretch>
        </p:blipFill>
        <p:spPr>
          <a:xfrm>
            <a:off x="335360" y="2276872"/>
            <a:ext cx="4989635" cy="2865335"/>
          </a:xfrm>
          <a:prstGeom prst="rect">
            <a:avLst/>
          </a:prstGeom>
        </p:spPr>
      </p:pic>
      <p:sp>
        <p:nvSpPr>
          <p:cNvPr id="16" name="椭圆 15"/>
          <p:cNvSpPr/>
          <p:nvPr/>
        </p:nvSpPr>
        <p:spPr>
          <a:xfrm>
            <a:off x="8544272" y="2735465"/>
            <a:ext cx="288032" cy="1838971"/>
          </a:xfrm>
          <a:prstGeom prst="ellipse">
            <a:avLst/>
          </a:prstGeom>
          <a:noFill/>
          <a:ln w="57150">
            <a:solidFill>
              <a:srgbClr val="00B050">
                <a:alpha val="5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椭圆 16"/>
          <p:cNvSpPr/>
          <p:nvPr/>
        </p:nvSpPr>
        <p:spPr>
          <a:xfrm>
            <a:off x="10920536" y="2704649"/>
            <a:ext cx="288032" cy="1838971"/>
          </a:xfrm>
          <a:prstGeom prst="ellipse">
            <a:avLst/>
          </a:prstGeom>
          <a:noFill/>
          <a:ln w="57150">
            <a:solidFill>
              <a:srgbClr val="00B050">
                <a:alpha val="5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直接箭头连接符 12"/>
          <p:cNvCxnSpPr/>
          <p:nvPr/>
        </p:nvCxnSpPr>
        <p:spPr>
          <a:xfrm flipH="1">
            <a:off x="839416" y="4413638"/>
            <a:ext cx="528208" cy="23949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4" name="矩形 13"/>
          <p:cNvSpPr/>
          <p:nvPr/>
        </p:nvSpPr>
        <p:spPr>
          <a:xfrm>
            <a:off x="1415480" y="4026550"/>
            <a:ext cx="3611053" cy="338554"/>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r>
              <a:rPr lang="en-US" altLang="zh-CN" sz="1600" dirty="0">
                <a:latin typeface="Verdana" panose="020B0604030504040204" pitchFamily="34" charset="0"/>
                <a:ea typeface="Verdana" panose="020B0604030504040204" pitchFamily="34" charset="0"/>
                <a:cs typeface="Verdana" panose="020B0604030504040204" pitchFamily="34" charset="0"/>
              </a:rPr>
              <a:t>R</a:t>
            </a:r>
            <a:r>
              <a:rPr lang="en-US" altLang="zh-CN" sz="1600" dirty="0" smtClean="0">
                <a:latin typeface="Verdana" panose="020B0604030504040204" pitchFamily="34" charset="0"/>
                <a:ea typeface="Verdana" panose="020B0604030504040204" pitchFamily="34" charset="0"/>
                <a:cs typeface="Verdana" panose="020B0604030504040204" pitchFamily="34" charset="0"/>
              </a:rPr>
              <a:t>arely </a:t>
            </a:r>
            <a:r>
              <a:rPr lang="en-US" altLang="zh-CN" sz="1600" dirty="0">
                <a:latin typeface="Verdana" panose="020B0604030504040204" pitchFamily="34" charset="0"/>
                <a:ea typeface="Verdana" panose="020B0604030504040204" pitchFamily="34" charset="0"/>
                <a:cs typeface="Verdana" panose="020B0604030504040204" pitchFamily="34" charset="0"/>
              </a:rPr>
              <a:t>happens at the same time</a:t>
            </a:r>
            <a:endParaRPr lang="en-US" sz="1600" dirty="0">
              <a:latin typeface="Verdana" panose="020B0604030504040204" pitchFamily="34" charset="0"/>
              <a:ea typeface="Verdana" panose="020B0604030504040204" pitchFamily="34" charset="0"/>
              <a:cs typeface="Verdana" panose="020B0604030504040204" pitchFamily="34" charset="0"/>
            </a:endParaRPr>
          </a:p>
        </p:txBody>
      </p:sp>
      <p:sp>
        <p:nvSpPr>
          <p:cNvPr id="15" name="内容占位符 2"/>
          <p:cNvSpPr txBox="1"/>
          <p:nvPr/>
        </p:nvSpPr>
        <p:spPr bwMode="auto">
          <a:xfrm>
            <a:off x="371364" y="5693305"/>
            <a:ext cx="11449272" cy="461665"/>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defPPr>
              <a:defRPr lang="zh-CN"/>
            </a:defPPr>
            <a:lvl1pPr algn="ctr">
              <a:defRPr sz="2400" b="1">
                <a:solidFill>
                  <a:schemeClr val="lt1"/>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dirty="0" smtClean="0"/>
              <a:t>To explore </a:t>
            </a:r>
            <a:r>
              <a:rPr lang="en-US" altLang="zh-CN" dirty="0"/>
              <a:t>potential benefits of using Multi-path TCP (MPTCP)</a:t>
            </a:r>
          </a:p>
        </p:txBody>
      </p:sp>
    </p:spTree>
    <p:extLst>
      <p:ext uri="{BB962C8B-B14F-4D97-AF65-F5344CB8AC3E}">
        <p14:creationId xmlns:p14="http://schemas.microsoft.com/office/powerpoint/2010/main" val="1796121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6" name="标题 1"/>
          <p:cNvSpPr>
            <a:spLocks noGrp="1"/>
          </p:cNvSpPr>
          <p:nvPr>
            <p:ph type="title"/>
          </p:nvPr>
        </p:nvSpPr>
        <p:spPr/>
        <p:txBody>
          <a:bodyPr/>
          <a:lstStyle/>
          <a:p>
            <a:r>
              <a:rPr lang="en-US" altLang="zh-CN" b="1" dirty="0" smtClean="0"/>
              <a:t>Measurement Challenges</a:t>
            </a:r>
            <a:endParaRPr lang="zh-CN" altLang="en-US" b="1" dirty="0"/>
          </a:p>
        </p:txBody>
      </p:sp>
      <p:sp>
        <p:nvSpPr>
          <p:cNvPr id="1048587" name="内容占位符 3"/>
          <p:cNvSpPr>
            <a:spLocks noGrp="1"/>
          </p:cNvSpPr>
          <p:nvPr>
            <p:ph idx="1"/>
          </p:nvPr>
        </p:nvSpPr>
        <p:spPr>
          <a:xfrm>
            <a:off x="767408" y="1556792"/>
            <a:ext cx="10657184" cy="4672048"/>
          </a:xfrm>
          <a:prstGeom prst="rect">
            <a:avLst/>
          </a:prstGeom>
        </p:spPr>
        <p:txBody>
          <a:bodyPr wrap="square">
            <a:spAutoFit/>
          </a:bodyPr>
          <a:lstStyle/>
          <a:p>
            <a:pPr algn="just">
              <a:lnSpc>
                <a:spcPct val="150000"/>
              </a:lnSpc>
            </a:pPr>
            <a:r>
              <a:rPr lang="en-US" altLang="x-none" sz="2400" b="0" dirty="0" smtClean="0"/>
              <a:t>M</a:t>
            </a:r>
            <a:r>
              <a:rPr lang="en-US" altLang="zh-CN" sz="2400" b="0" dirty="0" smtClean="0"/>
              <a:t>any intertwined factors</a:t>
            </a:r>
            <a:r>
              <a:rPr lang="en-US" altLang="x-none" sz="2400" b="0" dirty="0" smtClean="0"/>
              <a:t> </a:t>
            </a:r>
          </a:p>
          <a:p>
            <a:pPr lvl="1" algn="just">
              <a:lnSpc>
                <a:spcPct val="150000"/>
              </a:lnSpc>
              <a:spcBef>
                <a:spcPts val="0"/>
              </a:spcBef>
            </a:pPr>
            <a:r>
              <a:rPr lang="en-US" altLang="zh-CN" sz="2000" dirty="0" smtClean="0"/>
              <a:t>External: </a:t>
            </a:r>
            <a:r>
              <a:rPr lang="en-US" altLang="x-none" sz="2000" b="0" dirty="0" smtClean="0"/>
              <a:t>terrain</a:t>
            </a:r>
            <a:r>
              <a:rPr lang="en-US" altLang="x-none" sz="2000" b="0" dirty="0"/>
              <a:t>, speed, handoff and network </a:t>
            </a:r>
            <a:r>
              <a:rPr lang="en-US" altLang="x-none" sz="2000" b="0" dirty="0" smtClean="0"/>
              <a:t>type, etc.</a:t>
            </a:r>
          </a:p>
          <a:p>
            <a:pPr lvl="1" algn="just">
              <a:lnSpc>
                <a:spcPct val="150000"/>
              </a:lnSpc>
              <a:spcBef>
                <a:spcPts val="0"/>
              </a:spcBef>
            </a:pPr>
            <a:r>
              <a:rPr lang="en-US" altLang="zh-CN" sz="2000" dirty="0" smtClean="0"/>
              <a:t>Internal: flow size and algorithms (congestion controller or scheduler), etc.</a:t>
            </a:r>
            <a:endParaRPr lang="zh-CN" altLang="en-US" sz="2000" b="0" dirty="0"/>
          </a:p>
          <a:p>
            <a:pPr algn="just">
              <a:lnSpc>
                <a:spcPct val="150000"/>
              </a:lnSpc>
            </a:pPr>
            <a:r>
              <a:rPr lang="en-US" altLang="x-none" sz="2400" dirty="0" smtClean="0"/>
              <a:t>Location </a:t>
            </a:r>
            <a:r>
              <a:rPr lang="en-US" altLang="x-none" sz="2400" dirty="0"/>
              <a:t>and time </a:t>
            </a:r>
            <a:r>
              <a:rPr lang="en-US" altLang="x-none" sz="2400" dirty="0" smtClean="0"/>
              <a:t>bias</a:t>
            </a:r>
          </a:p>
          <a:p>
            <a:pPr lvl="1" algn="just">
              <a:lnSpc>
                <a:spcPct val="150000"/>
              </a:lnSpc>
              <a:spcBef>
                <a:spcPts val="0"/>
              </a:spcBef>
            </a:pPr>
            <a:r>
              <a:rPr lang="en-US" altLang="zh-CN" sz="2000" dirty="0" smtClean="0"/>
              <a:t>Same location vs high speed mobility</a:t>
            </a:r>
          </a:p>
          <a:p>
            <a:pPr lvl="1" algn="just">
              <a:lnSpc>
                <a:spcPct val="150000"/>
              </a:lnSpc>
              <a:spcBef>
                <a:spcPts val="0"/>
              </a:spcBef>
            </a:pPr>
            <a:r>
              <a:rPr lang="en-US" altLang="zh-CN" sz="2000" dirty="0" smtClean="0"/>
              <a:t>Same time vs flow interference</a:t>
            </a:r>
          </a:p>
          <a:p>
            <a:pPr algn="just">
              <a:lnSpc>
                <a:spcPct val="150000"/>
              </a:lnSpc>
            </a:pPr>
            <a:r>
              <a:rPr lang="en-US" altLang="x-none" sz="2400" dirty="0" smtClean="0"/>
              <a:t>Effort </a:t>
            </a:r>
            <a:r>
              <a:rPr lang="en-US" altLang="x-none" sz="2400" dirty="0"/>
              <a:t>and time </a:t>
            </a:r>
            <a:r>
              <a:rPr lang="en-US" altLang="x-none" sz="2400" dirty="0" smtClean="0"/>
              <a:t>intensive</a:t>
            </a:r>
          </a:p>
          <a:p>
            <a:pPr lvl="1" algn="just">
              <a:lnSpc>
                <a:spcPct val="150000"/>
              </a:lnSpc>
              <a:spcBef>
                <a:spcPts val="0"/>
              </a:spcBef>
            </a:pPr>
            <a:r>
              <a:rPr lang="en-US" altLang="zh-CN" sz="2000" dirty="0" smtClean="0"/>
              <a:t>Many people and much money</a:t>
            </a:r>
          </a:p>
          <a:p>
            <a:pPr lvl="1" algn="just">
              <a:lnSpc>
                <a:spcPct val="150000"/>
              </a:lnSpc>
              <a:spcBef>
                <a:spcPts val="0"/>
              </a:spcBef>
            </a:pPr>
            <a:r>
              <a:rPr lang="en-US" altLang="zh-CN" sz="2000" dirty="0" smtClean="0"/>
              <a:t>Massive data traces on various HSR routes</a:t>
            </a:r>
            <a:endParaRPr lang="zh-CN" altLang="en-US" sz="2000" b="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1" name="标题 1"/>
          <p:cNvSpPr>
            <a:spLocks noGrp="1"/>
          </p:cNvSpPr>
          <p:nvPr>
            <p:ph type="title"/>
          </p:nvPr>
        </p:nvSpPr>
        <p:spPr/>
        <p:txBody>
          <a:bodyPr/>
          <a:lstStyle/>
          <a:p>
            <a:r>
              <a:rPr lang="en-US" altLang="zh-CN" b="1" dirty="0"/>
              <a:t>Measurement Methodology</a:t>
            </a:r>
            <a:endParaRPr lang="zh-CN" altLang="en-US" b="1" dirty="0"/>
          </a:p>
        </p:txBody>
      </p:sp>
      <p:pic>
        <p:nvPicPr>
          <p:cNvPr id="2097161" name="图片 4"/>
          <p:cNvPicPr>
            <a:picLocks/>
          </p:cNvPicPr>
          <p:nvPr/>
        </p:nvPicPr>
        <p:blipFill>
          <a:blip r:embed="rId3" cstate="print"/>
          <a:stretch>
            <a:fillRect/>
          </a:stretch>
        </p:blipFill>
        <p:spPr>
          <a:xfrm>
            <a:off x="491026" y="1628800"/>
            <a:ext cx="3948790" cy="3263200"/>
          </a:xfrm>
          <a:prstGeom prst="rect">
            <a:avLst/>
          </a:prstGeom>
        </p:spPr>
      </p:pic>
      <p:pic>
        <p:nvPicPr>
          <p:cNvPr id="2097162" name="图片 5"/>
          <p:cNvPicPr>
            <a:picLocks/>
          </p:cNvPicPr>
          <p:nvPr/>
        </p:nvPicPr>
        <p:blipFill>
          <a:blip r:embed="rId4" cstate="print"/>
          <a:stretch>
            <a:fillRect/>
          </a:stretch>
        </p:blipFill>
        <p:spPr>
          <a:xfrm>
            <a:off x="7752184" y="1676223"/>
            <a:ext cx="3816424" cy="3163672"/>
          </a:xfrm>
          <a:prstGeom prst="rect">
            <a:avLst/>
          </a:prstGeom>
        </p:spPr>
      </p:pic>
      <p:sp>
        <p:nvSpPr>
          <p:cNvPr id="1048662" name="TextBox 1048849"/>
          <p:cNvSpPr txBox="1"/>
          <p:nvPr/>
        </p:nvSpPr>
        <p:spPr>
          <a:xfrm>
            <a:off x="684784" y="5108024"/>
            <a:ext cx="3755032" cy="461665"/>
          </a:xfrm>
          <a:prstGeom prst="rect">
            <a:avLst/>
          </a:prstGeom>
        </p:spPr>
        <p:txBody>
          <a:bodyPr wrap="square" rtlCol="0">
            <a:spAutoFit/>
          </a:bodyPr>
          <a:lstStyle/>
          <a:p>
            <a:r>
              <a:rPr lang="en-US" altLang="x-none" sz="2400" dirty="0">
                <a:solidFill>
                  <a:srgbClr val="000000"/>
                </a:solidFill>
                <a:latin typeface="Verdana" panose="020B0604030504040204" pitchFamily="34" charset="0"/>
                <a:ea typeface="Verdana" panose="020B0604030504040204" pitchFamily="34" charset="0"/>
                <a:cs typeface="Verdana" panose="020B0604030504040204" pitchFamily="34" charset="0"/>
              </a:rPr>
              <a:t>Measurement setup </a:t>
            </a:r>
            <a:endParaRPr lang="zh-CN" altLang="en-US" sz="2400" dirty="0">
              <a:solidFill>
                <a:srgbClr val="000000"/>
              </a:solidFill>
              <a:latin typeface="Verdana" panose="020B0604030504040204" pitchFamily="34" charset="0"/>
              <a:cs typeface="Verdana" panose="020B0604030504040204" pitchFamily="34" charset="0"/>
            </a:endParaRPr>
          </a:p>
        </p:txBody>
      </p:sp>
      <p:sp>
        <p:nvSpPr>
          <p:cNvPr id="1048663" name="TextBox 1048849"/>
          <p:cNvSpPr txBox="1"/>
          <p:nvPr/>
        </p:nvSpPr>
        <p:spPr>
          <a:xfrm>
            <a:off x="5293519" y="5108024"/>
            <a:ext cx="1954609" cy="461665"/>
          </a:xfrm>
          <a:prstGeom prst="rect">
            <a:avLst/>
          </a:prstGeom>
        </p:spPr>
        <p:txBody>
          <a:bodyPr wrap="square" rtlCol="0">
            <a:spAutoFit/>
          </a:bodyPr>
          <a:lstStyle/>
          <a:p>
            <a:r>
              <a:rPr lang="en-US" altLang="x-none" sz="2400" dirty="0" err="1" smtClean="0">
                <a:solidFill>
                  <a:srgbClr val="000000"/>
                </a:solidFill>
                <a:latin typeface="Verdana" panose="020B0604030504040204" pitchFamily="34" charset="0"/>
                <a:ea typeface="Verdana" panose="020B0604030504040204" pitchFamily="34" charset="0"/>
                <a:cs typeface="Verdana" panose="020B0604030504040204" pitchFamily="34" charset="0"/>
              </a:rPr>
              <a:t>MobiNet</a:t>
            </a:r>
            <a:endParaRPr lang="zh-CN" altLang="en-US" sz="2400" dirty="0">
              <a:solidFill>
                <a:srgbClr val="000000"/>
              </a:solidFill>
              <a:latin typeface="Verdana" panose="020B0604030504040204" pitchFamily="34" charset="0"/>
              <a:cs typeface="Verdana" panose="020B0604030504040204" pitchFamily="34" charset="0"/>
            </a:endParaRPr>
          </a:p>
        </p:txBody>
      </p:sp>
      <p:sp>
        <p:nvSpPr>
          <p:cNvPr id="1048664" name="TextBox 1048849"/>
          <p:cNvSpPr txBox="1"/>
          <p:nvPr/>
        </p:nvSpPr>
        <p:spPr>
          <a:xfrm>
            <a:off x="8749903" y="5108024"/>
            <a:ext cx="1954609" cy="461665"/>
          </a:xfrm>
          <a:prstGeom prst="rect">
            <a:avLst/>
          </a:prstGeom>
        </p:spPr>
        <p:txBody>
          <a:bodyPr wrap="square" rtlCol="0">
            <a:spAutoFit/>
          </a:bodyPr>
          <a:lstStyle/>
          <a:p>
            <a:r>
              <a:rPr lang="en-US" altLang="x-none" sz="2400" dirty="0" smtClean="0">
                <a:solidFill>
                  <a:srgbClr val="000000"/>
                </a:solidFill>
                <a:latin typeface="Verdana" panose="020B0604030504040204" pitchFamily="34" charset="0"/>
                <a:ea typeface="Verdana" panose="020B0604030504040204" pitchFamily="34" charset="0"/>
                <a:cs typeface="Verdana" panose="020B0604030504040204" pitchFamily="34" charset="0"/>
              </a:rPr>
              <a:t>Footprints</a:t>
            </a:r>
            <a:endParaRPr lang="zh-CN" altLang="en-US" sz="2400" dirty="0">
              <a:solidFill>
                <a:srgbClr val="000000"/>
              </a:solidFill>
              <a:latin typeface="Verdana" panose="020B0604030504040204" pitchFamily="34" charset="0"/>
              <a:cs typeface="Verdana" panose="020B0604030504040204" pitchFamily="34" charset="0"/>
            </a:endParaRPr>
          </a:p>
        </p:txBody>
      </p:sp>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0445" y="1725775"/>
            <a:ext cx="2091109" cy="3164098"/>
          </a:xfrm>
          <a:prstGeom prst="rect">
            <a:avLst/>
          </a:prstGeom>
        </p:spPr>
      </p:pic>
      <p:cxnSp>
        <p:nvCxnSpPr>
          <p:cNvPr id="3" name="直接连接符 2"/>
          <p:cNvCxnSpPr/>
          <p:nvPr/>
        </p:nvCxnSpPr>
        <p:spPr>
          <a:xfrm>
            <a:off x="9705925" y="2475478"/>
            <a:ext cx="144016" cy="144016"/>
          </a:xfrm>
          <a:prstGeom prst="line">
            <a:avLst/>
          </a:prstGeom>
          <a:ln w="76200">
            <a:solidFill>
              <a:srgbClr val="FF0000">
                <a:alpha val="71000"/>
              </a:srgbClr>
            </a:solidFill>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7680176" y="5661248"/>
            <a:ext cx="4320480" cy="553998"/>
          </a:xfrm>
          <a:prstGeom prst="rect">
            <a:avLst/>
          </a:prstGeom>
        </p:spPr>
        <p:txBody>
          <a:bodyPr wrap="square">
            <a:spAutoFit/>
          </a:bodyPr>
          <a:lstStyle/>
          <a:p>
            <a:pPr algn="ctr">
              <a:lnSpc>
                <a:spcPts val="1800"/>
              </a:lnSpc>
            </a:pPr>
            <a:r>
              <a:rPr lang="en-US" b="1" dirty="0">
                <a:solidFill>
                  <a:srgbClr val="4F81BD"/>
                </a:solidFill>
              </a:rPr>
              <a:t>A</a:t>
            </a:r>
            <a:r>
              <a:rPr lang="en-US" b="1" dirty="0" smtClean="0">
                <a:solidFill>
                  <a:srgbClr val="4F81BD"/>
                </a:solidFill>
              </a:rPr>
              <a:t>ccumulated 82,266 km</a:t>
            </a:r>
            <a:r>
              <a:rPr lang="en-US" b="1" dirty="0">
                <a:solidFill>
                  <a:srgbClr val="4F81BD"/>
                </a:solidFill>
              </a:rPr>
              <a:t>:</a:t>
            </a:r>
            <a:r>
              <a:rPr lang="en-US" b="1" dirty="0" smtClean="0">
                <a:solidFill>
                  <a:srgbClr val="4F81BD"/>
                </a:solidFill>
              </a:rPr>
              <a:t> </a:t>
            </a:r>
          </a:p>
          <a:p>
            <a:pPr algn="ctr">
              <a:lnSpc>
                <a:spcPts val="1800"/>
              </a:lnSpc>
            </a:pPr>
            <a:r>
              <a:rPr lang="en-US" b="1" dirty="0" smtClean="0">
                <a:solidFill>
                  <a:srgbClr val="4F81BD"/>
                </a:solidFill>
              </a:rPr>
              <a:t>2x Earth Equatorial Circumference</a:t>
            </a:r>
            <a:endParaRPr lang="en-US" b="1" dirty="0">
              <a:solidFill>
                <a:srgbClr val="4F81BD"/>
              </a:solidFill>
            </a:endParaRPr>
          </a:p>
        </p:txBody>
      </p:sp>
      <p:sp>
        <p:nvSpPr>
          <p:cNvPr id="13" name="矩形 12"/>
          <p:cNvSpPr/>
          <p:nvPr/>
        </p:nvSpPr>
        <p:spPr>
          <a:xfrm>
            <a:off x="3791744" y="5661248"/>
            <a:ext cx="4608512" cy="553998"/>
          </a:xfrm>
          <a:prstGeom prst="rect">
            <a:avLst/>
          </a:prstGeom>
        </p:spPr>
        <p:txBody>
          <a:bodyPr wrap="square">
            <a:spAutoFit/>
          </a:bodyPr>
          <a:lstStyle/>
          <a:p>
            <a:pPr algn="ctr">
              <a:lnSpc>
                <a:spcPts val="1800"/>
              </a:lnSpc>
            </a:pPr>
            <a:r>
              <a:rPr lang="en-US" b="1" dirty="0" smtClean="0">
                <a:solidFill>
                  <a:srgbClr val="4F81BD"/>
                </a:solidFill>
              </a:rPr>
              <a:t>Geographical location, train</a:t>
            </a:r>
          </a:p>
          <a:p>
            <a:pPr algn="ctr">
              <a:lnSpc>
                <a:spcPts val="1800"/>
              </a:lnSpc>
            </a:pPr>
            <a:r>
              <a:rPr lang="en-US" b="1" dirty="0" smtClean="0">
                <a:solidFill>
                  <a:srgbClr val="4F81BD"/>
                </a:solidFill>
              </a:rPr>
              <a:t>speed, </a:t>
            </a:r>
            <a:r>
              <a:rPr lang="en-US" b="1" dirty="0">
                <a:solidFill>
                  <a:srgbClr val="4F81BD"/>
                </a:solidFill>
              </a:rPr>
              <a:t>network type and handoffs</a:t>
            </a:r>
          </a:p>
        </p:txBody>
      </p:sp>
      <p:sp>
        <p:nvSpPr>
          <p:cNvPr id="14" name="矩形 13"/>
          <p:cNvSpPr/>
          <p:nvPr/>
        </p:nvSpPr>
        <p:spPr>
          <a:xfrm>
            <a:off x="191344" y="5661248"/>
            <a:ext cx="4104456" cy="553998"/>
          </a:xfrm>
          <a:prstGeom prst="rect">
            <a:avLst/>
          </a:prstGeom>
        </p:spPr>
        <p:txBody>
          <a:bodyPr wrap="square">
            <a:spAutoFit/>
          </a:bodyPr>
          <a:lstStyle/>
          <a:p>
            <a:pPr algn="ctr">
              <a:lnSpc>
                <a:spcPts val="1800"/>
              </a:lnSpc>
            </a:pPr>
            <a:r>
              <a:rPr lang="en-US" b="1" dirty="0">
                <a:solidFill>
                  <a:srgbClr val="4F81BD"/>
                </a:solidFill>
              </a:rPr>
              <a:t>USB cellular modems, </a:t>
            </a:r>
            <a:r>
              <a:rPr lang="en-US" b="1" dirty="0" smtClean="0">
                <a:solidFill>
                  <a:srgbClr val="4F81BD"/>
                </a:solidFill>
              </a:rPr>
              <a:t> </a:t>
            </a:r>
            <a:r>
              <a:rPr lang="en-US" b="1" dirty="0">
                <a:solidFill>
                  <a:srgbClr val="4F81BD"/>
                </a:solidFill>
              </a:rPr>
              <a:t>USB </a:t>
            </a:r>
            <a:r>
              <a:rPr lang="en-US" b="1" dirty="0" err="1" smtClean="0">
                <a:solidFill>
                  <a:srgbClr val="4F81BD"/>
                </a:solidFill>
              </a:rPr>
              <a:t>WiFi</a:t>
            </a:r>
            <a:endParaRPr lang="en-US" b="1" dirty="0" smtClean="0">
              <a:solidFill>
                <a:srgbClr val="4F81BD"/>
              </a:solidFill>
            </a:endParaRPr>
          </a:p>
          <a:p>
            <a:pPr algn="ctr">
              <a:lnSpc>
                <a:spcPts val="1800"/>
              </a:lnSpc>
            </a:pPr>
            <a:r>
              <a:rPr lang="en-US" b="1" dirty="0" smtClean="0">
                <a:solidFill>
                  <a:srgbClr val="4F81BD"/>
                </a:solidFill>
              </a:rPr>
              <a:t>modems </a:t>
            </a:r>
            <a:r>
              <a:rPr lang="en-US" b="1" dirty="0">
                <a:solidFill>
                  <a:srgbClr val="4F81BD"/>
                </a:solidFill>
              </a:rPr>
              <a:t>accessing smartphone hotspots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2" name="标题 1"/>
          <p:cNvSpPr>
            <a:spLocks noGrp="1"/>
          </p:cNvSpPr>
          <p:nvPr>
            <p:ph type="title"/>
          </p:nvPr>
        </p:nvSpPr>
        <p:spPr/>
        <p:txBody>
          <a:bodyPr/>
          <a:lstStyle/>
          <a:p>
            <a:r>
              <a:rPr lang="en-US" altLang="zh-CN" b="1" dirty="0"/>
              <a:t>Analysis Method</a:t>
            </a:r>
            <a:endParaRPr lang="zh-CN" altLang="en-US" b="1" dirty="0"/>
          </a:p>
        </p:txBody>
      </p:sp>
      <p:graphicFrame>
        <p:nvGraphicFramePr>
          <p:cNvPr id="4194308" name="内容占位符 3"/>
          <p:cNvGraphicFramePr>
            <a:graphicFrameLocks noGrp="1"/>
          </p:cNvGraphicFramePr>
          <p:nvPr>
            <p:ph idx="1"/>
            <p:extLst>
              <p:ext uri="{D42A27DB-BD31-4B8C-83A1-F6EECF244321}">
                <p14:modId xmlns:p14="http://schemas.microsoft.com/office/powerpoint/2010/main" val="3048580752"/>
              </p:ext>
            </p:extLst>
          </p:nvPr>
        </p:nvGraphicFramePr>
        <p:xfrm>
          <a:off x="609600" y="1484784"/>
          <a:ext cx="10972800" cy="4772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descr="âé«éâçå¾çæç´¢ç»æ">
            <a:extLst>
              <a:ext uri="{FF2B5EF4-FFF2-40B4-BE49-F238E27FC236}">
                <a16:creationId xmlns:a16="http://schemas.microsoft.com/office/drawing/2014/main" xmlns="" id="{DDCB9980-041A-45E2-A792-55803E5BD8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388" r="15813"/>
          <a:stretch/>
        </p:blipFill>
        <p:spPr bwMode="auto">
          <a:xfrm>
            <a:off x="0" y="0"/>
            <a:ext cx="3816424"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a:extLst>
              <a:ext uri="{FF2B5EF4-FFF2-40B4-BE49-F238E27FC236}">
                <a16:creationId xmlns:a16="http://schemas.microsoft.com/office/drawing/2014/main" xmlns="" id="{A8D12392-94CC-499B-833C-4DA50033123C}"/>
              </a:ext>
            </a:extLst>
          </p:cNvPr>
          <p:cNvSpPr txBox="1"/>
          <p:nvPr/>
        </p:nvSpPr>
        <p:spPr>
          <a:xfrm>
            <a:off x="6096000" y="3059668"/>
            <a:ext cx="3490058" cy="738664"/>
          </a:xfrm>
          <a:prstGeom prst="rect">
            <a:avLst/>
          </a:prstGeom>
          <a:noFill/>
        </p:spPr>
        <p:txBody>
          <a:bodyPr wrap="none" rtlCol="0">
            <a:spAutoFit/>
          </a:bodyPr>
          <a:lstStyle/>
          <a:p>
            <a:pPr algn="ctr">
              <a:spcBef>
                <a:spcPct val="0"/>
              </a:spcBef>
            </a:pPr>
            <a:r>
              <a:rPr lang="en-US" altLang="zh-CN" sz="4200" b="1" dirty="0">
                <a:solidFill>
                  <a:schemeClr val="accent1"/>
                </a:solidFill>
                <a:latin typeface="Verdana" pitchFamily="34" charset="0"/>
                <a:ea typeface="Verdana" pitchFamily="34" charset="0"/>
                <a:cs typeface="Verdana" pitchFamily="34" charset="0"/>
              </a:rPr>
              <a:t>Mice </a:t>
            </a:r>
            <a:r>
              <a:rPr lang="en-US" altLang="zh-CN" sz="4200" b="1" dirty="0" smtClean="0">
                <a:solidFill>
                  <a:schemeClr val="accent1"/>
                </a:solidFill>
                <a:latin typeface="Verdana" pitchFamily="34" charset="0"/>
                <a:ea typeface="Verdana" pitchFamily="34" charset="0"/>
                <a:cs typeface="Verdana" pitchFamily="34" charset="0"/>
              </a:rPr>
              <a:t>Flows</a:t>
            </a:r>
            <a:endParaRPr lang="en-US" altLang="zh-CN" sz="4200" b="1" dirty="0">
              <a:solidFill>
                <a:schemeClr val="accent1"/>
              </a:solidFill>
              <a:latin typeface="Verdana" pitchFamily="34" charset="0"/>
              <a:ea typeface="Verdana" pitchFamily="34" charset="0"/>
              <a:cs typeface="Verdana" pitchFamily="34" charset="0"/>
            </a:endParaRPr>
          </a:p>
        </p:txBody>
      </p:sp>
      <p:sp>
        <p:nvSpPr>
          <p:cNvPr id="22" name="矩形 21">
            <a:extLst>
              <a:ext uri="{FF2B5EF4-FFF2-40B4-BE49-F238E27FC236}">
                <a16:creationId xmlns:a16="http://schemas.microsoft.com/office/drawing/2014/main" xmlns="" id="{20877904-A684-4381-93A6-12C586C0098D}"/>
              </a:ext>
            </a:extLst>
          </p:cNvPr>
          <p:cNvSpPr/>
          <p:nvPr/>
        </p:nvSpPr>
        <p:spPr>
          <a:xfrm>
            <a:off x="-10452" y="0"/>
            <a:ext cx="3826876" cy="686762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Verdana" panose="020B0604030504040204" pitchFamily="34" charset="0"/>
              <a:cs typeface="Verdana" panose="020B0604030504040204" pitchFamily="34" charset="0"/>
            </a:endParaRPr>
          </a:p>
        </p:txBody>
      </p:sp>
      <p:sp>
        <p:nvSpPr>
          <p:cNvPr id="20" name="文本框 19">
            <a:extLst>
              <a:ext uri="{FF2B5EF4-FFF2-40B4-BE49-F238E27FC236}">
                <a16:creationId xmlns:a16="http://schemas.microsoft.com/office/drawing/2014/main" xmlns="" id="{A8D12392-94CC-499B-833C-4DA50033123C}"/>
              </a:ext>
            </a:extLst>
          </p:cNvPr>
          <p:cNvSpPr txBox="1"/>
          <p:nvPr/>
        </p:nvSpPr>
        <p:spPr>
          <a:xfrm>
            <a:off x="695766" y="3037467"/>
            <a:ext cx="2414444" cy="738664"/>
          </a:xfrm>
          <a:prstGeom prst="rect">
            <a:avLst/>
          </a:prstGeom>
          <a:noFill/>
        </p:spPr>
        <p:txBody>
          <a:bodyPr wrap="none" rtlCol="0">
            <a:spAutoFit/>
          </a:bodyPr>
          <a:lstStyle/>
          <a:p>
            <a:pPr algn="ctr">
              <a:spcBef>
                <a:spcPct val="0"/>
              </a:spcBef>
            </a:pPr>
            <a:r>
              <a:rPr lang="en-US" altLang="zh-CN" sz="4200" b="1" dirty="0" smtClean="0">
                <a:solidFill>
                  <a:schemeClr val="bg1"/>
                </a:solidFill>
                <a:latin typeface="Verdana" pitchFamily="34" charset="0"/>
                <a:ea typeface="Verdana" pitchFamily="34" charset="0"/>
                <a:cs typeface="Verdana" pitchFamily="34" charset="0"/>
              </a:rPr>
              <a:t>Results</a:t>
            </a:r>
            <a:endParaRPr lang="en-US" altLang="zh-CN" sz="4200" b="1" dirty="0">
              <a:solidFill>
                <a:schemeClr val="bg1"/>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51830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srcRect l="1623" t="579" r="3600" b="7545"/>
          <a:stretch/>
        </p:blipFill>
        <p:spPr>
          <a:xfrm>
            <a:off x="623392" y="1628800"/>
            <a:ext cx="4478206" cy="4205064"/>
          </a:xfrm>
          <a:prstGeom prst="rect">
            <a:avLst/>
          </a:prstGeom>
        </p:spPr>
      </p:pic>
      <p:sp>
        <p:nvSpPr>
          <p:cNvPr id="1048689" name="标题 1"/>
          <p:cNvSpPr>
            <a:spLocks noGrp="1"/>
          </p:cNvSpPr>
          <p:nvPr>
            <p:ph type="title"/>
          </p:nvPr>
        </p:nvSpPr>
        <p:spPr/>
        <p:txBody>
          <a:bodyPr/>
          <a:lstStyle/>
          <a:p>
            <a:r>
              <a:rPr lang="en-US" altLang="zh-CN" b="1" dirty="0"/>
              <a:t>File Completion Time (FCT)</a:t>
            </a:r>
            <a:endParaRPr lang="zh-CN" altLang="en-US" b="1" dirty="0"/>
          </a:p>
        </p:txBody>
      </p:sp>
      <p:sp>
        <p:nvSpPr>
          <p:cNvPr id="1048691" name="矩形 5"/>
          <p:cNvSpPr/>
          <p:nvPr/>
        </p:nvSpPr>
        <p:spPr>
          <a:xfrm>
            <a:off x="1026320" y="5877272"/>
            <a:ext cx="3629520" cy="400110"/>
          </a:xfrm>
          <a:prstGeom prst="rect">
            <a:avLst/>
          </a:prstGeom>
        </p:spPr>
        <p:txBody>
          <a:bodyPr wrap="none">
            <a:spAutoFit/>
          </a:bodyPr>
          <a:lstStyle/>
          <a:p>
            <a:r>
              <a:rPr lang="en-US" altLang="zh-CN" sz="2000" dirty="0">
                <a:latin typeface="Verdana" panose="020B0604030504040204" pitchFamily="34" charset="0"/>
                <a:ea typeface="Verdana" panose="020B0604030504040204" pitchFamily="34" charset="0"/>
                <a:cs typeface="Verdana" panose="020B0604030504040204" pitchFamily="34" charset="0"/>
              </a:rPr>
              <a:t>FCT of </a:t>
            </a:r>
            <a:r>
              <a:rPr lang="en-US" altLang="zh-CN" sz="2000" dirty="0" smtClean="0">
                <a:latin typeface="Verdana" panose="020B0604030504040204" pitchFamily="34" charset="0"/>
                <a:ea typeface="Verdana" panose="020B0604030504040204" pitchFamily="34" charset="0"/>
                <a:cs typeface="Verdana" panose="020B0604030504040204" pitchFamily="34" charset="0"/>
              </a:rPr>
              <a:t>mice flows (&lt;1 MB)</a:t>
            </a:r>
            <a:endParaRPr lang="zh-CN" altLang="en-US" sz="2000" dirty="0">
              <a:latin typeface="Verdana" panose="020B0604030504040204" pitchFamily="34" charset="0"/>
              <a:cs typeface="Verdana" panose="020B0604030504040204" pitchFamily="34" charset="0"/>
            </a:endParaRPr>
          </a:p>
        </p:txBody>
      </p:sp>
      <p:sp>
        <p:nvSpPr>
          <p:cNvPr id="12" name="矩形 5"/>
          <p:cNvSpPr/>
          <p:nvPr/>
        </p:nvSpPr>
        <p:spPr>
          <a:xfrm>
            <a:off x="6702428" y="1588730"/>
            <a:ext cx="3999813" cy="400110"/>
          </a:xfrm>
          <a:prstGeom prst="rect">
            <a:avLst/>
          </a:prstGeom>
        </p:spPr>
        <p:txBody>
          <a:bodyPr wrap="none">
            <a:spAutoFit/>
          </a:bodyPr>
          <a:lstStyle/>
          <a:p>
            <a:r>
              <a:rPr lang="en-US" altLang="zh-CN" sz="2000" b="1" dirty="0" smtClean="0">
                <a:solidFill>
                  <a:srgbClr val="4F81BD"/>
                </a:solidFill>
                <a:latin typeface="Verdana" panose="020B0604030504040204" pitchFamily="34" charset="0"/>
                <a:ea typeface="Verdana" panose="020B0604030504040204" pitchFamily="34" charset="0"/>
                <a:cs typeface="Verdana" panose="020B0604030504040204" pitchFamily="34" charset="0"/>
              </a:rPr>
              <a:t>M: Carrier M    U: Carrier U</a:t>
            </a:r>
            <a:endParaRPr lang="zh-CN" altLang="en-US" sz="2000" b="1" dirty="0">
              <a:solidFill>
                <a:srgbClr val="4F81BD"/>
              </a:solidFill>
              <a:latin typeface="Verdana" panose="020B0604030504040204" pitchFamily="34" charset="0"/>
              <a:cs typeface="Verdana" panose="020B0604030504040204" pitchFamily="34" charset="0"/>
            </a:endParaRP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4385" y="2009543"/>
            <a:ext cx="6078239" cy="2499577"/>
          </a:xfrm>
          <a:prstGeom prst="rect">
            <a:avLst/>
          </a:prstGeom>
        </p:spPr>
      </p:pic>
      <p:sp>
        <p:nvSpPr>
          <p:cNvPr id="9" name="矩形 5"/>
          <p:cNvSpPr/>
          <p:nvPr/>
        </p:nvSpPr>
        <p:spPr>
          <a:xfrm>
            <a:off x="5634384" y="4725144"/>
            <a:ext cx="6078239" cy="1323439"/>
          </a:xfrm>
          <a:prstGeom prst="rect">
            <a:avLst/>
          </a:prstGeom>
          <a:ln w="19050"/>
        </p:spPr>
        <p:style>
          <a:lnRef idx="2">
            <a:schemeClr val="dk1"/>
          </a:lnRef>
          <a:fillRef idx="1">
            <a:schemeClr val="lt1"/>
          </a:fillRef>
          <a:effectRef idx="0">
            <a:schemeClr val="dk1"/>
          </a:effectRef>
          <a:fontRef idx="minor">
            <a:schemeClr val="dk1"/>
          </a:fontRef>
        </p:style>
        <p:txBody>
          <a:bodyPr wrap="square">
            <a:spAutoFit/>
          </a:bodyPr>
          <a:lstStyle/>
          <a:p>
            <a:pPr algn="just"/>
            <a:r>
              <a:rPr lang="en-US" altLang="zh-CN" sz="2000" b="1" dirty="0" smtClean="0">
                <a:latin typeface="Verdana" panose="020B0604030504040204" pitchFamily="34" charset="0"/>
                <a:ea typeface="Verdana" panose="020B0604030504040204" pitchFamily="34" charset="0"/>
                <a:cs typeface="Verdana" panose="020B0604030504040204" pitchFamily="34" charset="0"/>
              </a:rPr>
              <a:t>TCP (M):</a:t>
            </a:r>
            <a:r>
              <a:rPr lang="en-US" altLang="zh-CN" sz="2000" dirty="0" smtClean="0">
                <a:latin typeface="Verdana" panose="020B0604030504040204" pitchFamily="34" charset="0"/>
                <a:ea typeface="Verdana" panose="020B0604030504040204" pitchFamily="34" charset="0"/>
                <a:cs typeface="Verdana" panose="020B0604030504040204" pitchFamily="34" charset="0"/>
              </a:rPr>
              <a:t> single-path TCP using Carrier M</a:t>
            </a:r>
          </a:p>
          <a:p>
            <a:pPr algn="just"/>
            <a:r>
              <a:rPr lang="en-US" altLang="zh-CN" sz="2000" b="1" dirty="0">
                <a:latin typeface="Verdana" panose="020B0604030504040204" pitchFamily="34" charset="0"/>
                <a:ea typeface="Verdana" panose="020B0604030504040204" pitchFamily="34" charset="0"/>
                <a:cs typeface="Verdana" panose="020B0604030504040204" pitchFamily="34" charset="0"/>
              </a:rPr>
              <a:t>TCP </a:t>
            </a:r>
            <a:r>
              <a:rPr lang="en-US" altLang="zh-CN" sz="2000" b="1" dirty="0" smtClean="0">
                <a:latin typeface="Verdana" panose="020B0604030504040204" pitchFamily="34" charset="0"/>
                <a:ea typeface="Verdana" panose="020B0604030504040204" pitchFamily="34" charset="0"/>
                <a:cs typeface="Verdana" panose="020B0604030504040204" pitchFamily="34" charset="0"/>
              </a:rPr>
              <a:t>(U): </a:t>
            </a:r>
            <a:r>
              <a:rPr lang="en-US" altLang="zh-CN" sz="2000" dirty="0" smtClean="0">
                <a:latin typeface="Verdana" panose="020B0604030504040204" pitchFamily="34" charset="0"/>
                <a:ea typeface="Verdana" panose="020B0604030504040204" pitchFamily="34" charset="0"/>
                <a:cs typeface="Verdana" panose="020B0604030504040204" pitchFamily="34" charset="0"/>
              </a:rPr>
              <a:t>single-path </a:t>
            </a:r>
            <a:r>
              <a:rPr lang="en-US" altLang="zh-CN" sz="2000" dirty="0">
                <a:latin typeface="Verdana" panose="020B0604030504040204" pitchFamily="34" charset="0"/>
                <a:ea typeface="Verdana" panose="020B0604030504040204" pitchFamily="34" charset="0"/>
                <a:cs typeface="Verdana" panose="020B0604030504040204" pitchFamily="34" charset="0"/>
              </a:rPr>
              <a:t>TCP </a:t>
            </a:r>
            <a:r>
              <a:rPr lang="en-US" altLang="zh-CN" sz="2000" dirty="0" smtClean="0">
                <a:latin typeface="Verdana" panose="020B0604030504040204" pitchFamily="34" charset="0"/>
                <a:ea typeface="Verdana" panose="020B0604030504040204" pitchFamily="34" charset="0"/>
                <a:cs typeface="Verdana" panose="020B0604030504040204" pitchFamily="34" charset="0"/>
              </a:rPr>
              <a:t>using </a:t>
            </a:r>
            <a:r>
              <a:rPr lang="en-US" altLang="zh-CN" sz="2000" dirty="0">
                <a:latin typeface="Verdana" panose="020B0604030504040204" pitchFamily="34" charset="0"/>
                <a:ea typeface="Verdana" panose="020B0604030504040204" pitchFamily="34" charset="0"/>
                <a:cs typeface="Verdana" panose="020B0604030504040204" pitchFamily="34" charset="0"/>
              </a:rPr>
              <a:t>Carrier </a:t>
            </a:r>
            <a:r>
              <a:rPr lang="en-US" altLang="zh-CN" sz="2000" dirty="0" smtClean="0">
                <a:latin typeface="Verdana" panose="020B0604030504040204" pitchFamily="34" charset="0"/>
                <a:ea typeface="Verdana" panose="020B0604030504040204" pitchFamily="34" charset="0"/>
                <a:cs typeface="Verdana" panose="020B0604030504040204" pitchFamily="34" charset="0"/>
              </a:rPr>
              <a:t>U</a:t>
            </a:r>
          </a:p>
          <a:p>
            <a:pPr algn="just"/>
            <a:r>
              <a:rPr lang="en-US" altLang="zh-CN" sz="2000" b="1" dirty="0" smtClean="0">
                <a:latin typeface="Verdana" panose="020B0604030504040204" pitchFamily="34" charset="0"/>
                <a:ea typeface="Verdana" panose="020B0604030504040204" pitchFamily="34" charset="0"/>
                <a:cs typeface="Verdana" panose="020B0604030504040204" pitchFamily="34" charset="0"/>
              </a:rPr>
              <a:t>MPTCP: </a:t>
            </a:r>
            <a:r>
              <a:rPr lang="en-US" altLang="zh-CN" sz="2000" dirty="0">
                <a:latin typeface="Verdana" panose="020B0604030504040204" pitchFamily="34" charset="0"/>
                <a:ea typeface="Verdana" panose="020B0604030504040204" pitchFamily="34" charset="0"/>
                <a:cs typeface="Verdana" panose="020B0604030504040204" pitchFamily="34" charset="0"/>
              </a:rPr>
              <a:t>d</a:t>
            </a:r>
            <a:r>
              <a:rPr lang="en-US" altLang="zh-CN" sz="2000" dirty="0" smtClean="0">
                <a:latin typeface="Verdana" panose="020B0604030504040204" pitchFamily="34" charset="0"/>
                <a:ea typeface="Verdana" panose="020B0604030504040204" pitchFamily="34" charset="0"/>
                <a:cs typeface="Verdana" panose="020B0604030504040204" pitchFamily="34" charset="0"/>
              </a:rPr>
              <a:t>ual-path MPTCP using </a:t>
            </a:r>
            <a:r>
              <a:rPr lang="en-US" altLang="zh-CN" sz="2000" dirty="0">
                <a:latin typeface="Verdana" panose="020B0604030504040204" pitchFamily="34" charset="0"/>
                <a:ea typeface="Verdana" panose="020B0604030504040204" pitchFamily="34" charset="0"/>
                <a:cs typeface="Verdana" panose="020B0604030504040204" pitchFamily="34" charset="0"/>
              </a:rPr>
              <a:t>Carrier M and </a:t>
            </a:r>
            <a:r>
              <a:rPr lang="en-US" altLang="zh-CN" sz="2000" dirty="0" smtClean="0">
                <a:latin typeface="Verdana" panose="020B0604030504040204" pitchFamily="34" charset="0"/>
                <a:ea typeface="Verdana" panose="020B0604030504040204" pitchFamily="34" charset="0"/>
                <a:cs typeface="Verdana" panose="020B0604030504040204" pitchFamily="34" charset="0"/>
              </a:rPr>
              <a:t>Carrier U, simultaneously</a:t>
            </a:r>
            <a:endParaRPr lang="zh-CN" altLang="en-US" sz="2000" dirty="0">
              <a:latin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577675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2_Blank">
  <a:themeElements>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fontScheme name="default">
      <a:majorFont>
        <a:latin typeface="FrutigerNext LT Medium"/>
        <a:ea typeface="华文细黑"/>
        <a:cs typeface="宋体"/>
      </a:majorFont>
      <a:minorFont>
        <a:latin typeface="FrutigerNext LT Medium"/>
        <a:ea typeface="华文细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defRPr kumimoji="0" sz="1800" b="0" i="0" u="none" strike="noStrike" cap="none" normalizeH="0" baseline="0" smtClean="0">
            <a:ln>
              <a:noFill/>
            </a:ln>
            <a:solidFill>
              <a:schemeClr val="tx1"/>
            </a:solidFill>
            <a:effectLst/>
            <a:latin typeface="Arial" charset="0"/>
            <a:ea typeface="宋体" charset="-122"/>
          </a:defRPr>
        </a:defPPr>
      </a:lstStyle>
    </a:spDef>
    <a:lnDef>
      <a:spPr bwMode="auto">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lstStyle/>
      <a:style>
        <a:lnRef idx="1">
          <a:schemeClr val="dk1"/>
        </a:lnRef>
        <a:fillRef idx="0">
          <a:schemeClr val="dk1"/>
        </a:fillRef>
        <a:effectRef idx="0">
          <a:schemeClr val="dk1"/>
        </a:effectRef>
        <a:fontRef idx="minor">
          <a:schemeClr val="tx1"/>
        </a:fontRef>
      </a:style>
    </a:lnDef>
  </a:objectDefaults>
  <a:extraClrSchemeLst>
    <a:extraClrScheme>
      <a:clrScheme name="default 1">
        <a:dk1>
          <a:srgbClr val="000000"/>
        </a:dk1>
        <a:lt1>
          <a:srgbClr val="FFFFFF"/>
        </a:lt1>
        <a:dk2>
          <a:srgbClr val="990000"/>
        </a:dk2>
        <a:lt2>
          <a:srgbClr val="808080"/>
        </a:lt2>
        <a:accent1>
          <a:srgbClr val="99CCFF"/>
        </a:accent1>
        <a:accent2>
          <a:srgbClr val="669900"/>
        </a:accent2>
        <a:accent3>
          <a:srgbClr val="FFFFFF"/>
        </a:accent3>
        <a:accent4>
          <a:srgbClr val="000000"/>
        </a:accent4>
        <a:accent5>
          <a:srgbClr val="CAE2FF"/>
        </a:accent5>
        <a:accent6>
          <a:srgbClr val="5C8A00"/>
        </a:accent6>
        <a:hlink>
          <a:srgbClr val="FF9900"/>
        </a:hlink>
        <a:folHlink>
          <a:srgbClr val="DDDDDD"/>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990000"/>
        </a:dk2>
        <a:lt2>
          <a:srgbClr val="B2B2B2"/>
        </a:lt2>
        <a:accent1>
          <a:srgbClr val="FFCC99"/>
        </a:accent1>
        <a:accent2>
          <a:srgbClr val="FFCC66"/>
        </a:accent2>
        <a:accent3>
          <a:srgbClr val="FFFFFF"/>
        </a:accent3>
        <a:accent4>
          <a:srgbClr val="000000"/>
        </a:accent4>
        <a:accent5>
          <a:srgbClr val="FFE2CA"/>
        </a:accent5>
        <a:accent6>
          <a:srgbClr val="E7B95C"/>
        </a:accent6>
        <a:hlink>
          <a:srgbClr val="FF99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99CCCC"/>
        </a:hlink>
        <a:folHlink>
          <a:srgbClr val="009999"/>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990000"/>
        </a:dk2>
        <a:lt2>
          <a:srgbClr val="B2B2B2"/>
        </a:lt2>
        <a:accent1>
          <a:srgbClr val="CCFF99"/>
        </a:accent1>
        <a:accent2>
          <a:srgbClr val="99CCCC"/>
        </a:accent2>
        <a:accent3>
          <a:srgbClr val="FFFFFF"/>
        </a:accent3>
        <a:accent4>
          <a:srgbClr val="000000"/>
        </a:accent4>
        <a:accent5>
          <a:srgbClr val="E2FFCA"/>
        </a:accent5>
        <a:accent6>
          <a:srgbClr val="8AB9B9"/>
        </a:accent6>
        <a:hlink>
          <a:srgbClr val="0099CC"/>
        </a:hlink>
        <a:folHlink>
          <a:srgbClr val="006699"/>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99000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900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990000"/>
        </a:folHlink>
      </a:clrScheme>
      <a:clrMap bg1="lt1" tx1="dk1" bg2="lt2" tx2="dk2" accent1="accent1" accent2="accent2" accent3="accent3" accent4="accent4" accent5="accent5" accent6="accent6" hlink="hlink" folHlink="folHlink"/>
    </a:extraClrScheme>
    <a:extraClrScheme>
      <a:clrScheme name="default 8">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000000"/>
        </a:folHlink>
      </a:clrScheme>
      <a:clrMap bg1="lt1" tx1="dk1" bg2="lt2" tx2="dk2" accent1="accent1" accent2="accent2" accent3="accent3" accent4="accent4" accent5="accent5" accent6="accent6" hlink="hlink" folHlink="folHlink"/>
    </a:extraClrScheme>
    <a:extraClrScheme>
      <a:clrScheme name="default 9">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000000"/>
        </a:folHlink>
      </a:clrScheme>
      <a:clrMap bg1="lt1" tx1="dk1" bg2="lt2" tx2="dk2" accent1="accent1" accent2="accent2" accent3="accent3" accent4="accent4" accent5="accent5" accent6="accent6" hlink="hlink" folHlink="folHlink"/>
    </a:extraClrScheme>
    <a:extraClrScheme>
      <a:clrScheme name="default 10">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000000"/>
        </a:folHlink>
      </a:clrScheme>
      <a:clrMap bg1="lt1" tx1="dk1" bg2="lt2" tx2="dk2" accent1="accent1" accent2="accent2" accent3="accent3" accent4="accent4" accent5="accent5" accent6="accent6" hlink="hlink" folHlink="folHlink"/>
    </a:extraClrScheme>
    <a:extraClrScheme>
      <a:clrScheme name="default 11">
        <a:dk1>
          <a:srgbClr val="000000"/>
        </a:dk1>
        <a:lt1>
          <a:srgbClr val="FFFFFF"/>
        </a:lt1>
        <a:dk2>
          <a:srgbClr val="990000"/>
        </a:dk2>
        <a:lt2>
          <a:srgbClr val="B2B2B2"/>
        </a:lt2>
        <a:accent1>
          <a:srgbClr val="FFCC66"/>
        </a:accent1>
        <a:accent2>
          <a:srgbClr val="FFCC99"/>
        </a:accent2>
        <a:accent3>
          <a:srgbClr val="FFFFFF"/>
        </a:accent3>
        <a:accent4>
          <a:srgbClr val="000000"/>
        </a:accent4>
        <a:accent5>
          <a:srgbClr val="FFE2B8"/>
        </a:accent5>
        <a:accent6>
          <a:srgbClr val="E7B98A"/>
        </a:accent6>
        <a:hlink>
          <a:srgbClr val="FF9900"/>
        </a:hlink>
        <a:folHlink>
          <a:srgbClr val="808080"/>
        </a:folHlink>
      </a:clrScheme>
      <a:clrMap bg1="lt1" tx1="dk1" bg2="lt2" tx2="dk2" accent1="accent1" accent2="accent2" accent3="accent3" accent4="accent4" accent5="accent5" accent6="accent6" hlink="hlink" folHlink="folHlink"/>
    </a:extraClrScheme>
    <a:extraClrScheme>
      <a:clrScheme name="default 12">
        <a:dk1>
          <a:srgbClr val="000000"/>
        </a:dk1>
        <a:lt1>
          <a:srgbClr val="FFFFFF"/>
        </a:lt1>
        <a:dk2>
          <a:srgbClr val="990000"/>
        </a:dk2>
        <a:lt2>
          <a:srgbClr val="B2B2B2"/>
        </a:lt2>
        <a:accent1>
          <a:srgbClr val="CCCCFF"/>
        </a:accent1>
        <a:accent2>
          <a:srgbClr val="99CCFF"/>
        </a:accent2>
        <a:accent3>
          <a:srgbClr val="FFFFFF"/>
        </a:accent3>
        <a:accent4>
          <a:srgbClr val="000000"/>
        </a:accent4>
        <a:accent5>
          <a:srgbClr val="E2E2FF"/>
        </a:accent5>
        <a:accent6>
          <a:srgbClr val="8AB9E7"/>
        </a:accent6>
        <a:hlink>
          <a:srgbClr val="006699"/>
        </a:hlink>
        <a:folHlink>
          <a:srgbClr val="969696"/>
        </a:folHlink>
      </a:clrScheme>
      <a:clrMap bg1="lt1" tx1="dk1" bg2="lt2" tx2="dk2" accent1="accent1" accent2="accent2" accent3="accent3" accent4="accent4" accent5="accent5" accent6="accent6" hlink="hlink" folHlink="folHlink"/>
    </a:extraClrScheme>
    <a:extraClrScheme>
      <a:clrScheme name="default 13">
        <a:dk1>
          <a:srgbClr val="000000"/>
        </a:dk1>
        <a:lt1>
          <a:srgbClr val="FFFFFF"/>
        </a:lt1>
        <a:dk2>
          <a:srgbClr val="990000"/>
        </a:dk2>
        <a:lt2>
          <a:srgbClr val="B2B2B2"/>
        </a:lt2>
        <a:accent1>
          <a:srgbClr val="99CCCC"/>
        </a:accent1>
        <a:accent2>
          <a:srgbClr val="CCFF99"/>
        </a:accent2>
        <a:accent3>
          <a:srgbClr val="FFFFFF"/>
        </a:accent3>
        <a:accent4>
          <a:srgbClr val="000000"/>
        </a:accent4>
        <a:accent5>
          <a:srgbClr val="CAE2E2"/>
        </a:accent5>
        <a:accent6>
          <a:srgbClr val="B9E78A"/>
        </a:accent6>
        <a:hlink>
          <a:srgbClr val="009999"/>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a:themeElements>
    <a:clrScheme name="Blank 3">
      <a:dk1>
        <a:srgbClr val="000000"/>
      </a:dk1>
      <a:lt1>
        <a:srgbClr val="FFFFFF"/>
      </a:lt1>
      <a:dk2>
        <a:srgbClr val="0046A4"/>
      </a:dk2>
      <a:lt2>
        <a:srgbClr val="808080"/>
      </a:lt2>
      <a:accent1>
        <a:srgbClr val="E2E2E2"/>
      </a:accent1>
      <a:accent2>
        <a:srgbClr val="93C1FF"/>
      </a:accent2>
      <a:accent3>
        <a:srgbClr val="FFFFFF"/>
      </a:accent3>
      <a:accent4>
        <a:srgbClr val="000000"/>
      </a:accent4>
      <a:accent5>
        <a:srgbClr val="EEEEEE"/>
      </a:accent5>
      <a:accent6>
        <a:srgbClr val="85AFE7"/>
      </a:accent6>
      <a:hlink>
        <a:srgbClr val="1177FF"/>
      </a:hlink>
      <a:folHlink>
        <a:srgbClr val="4F92FF"/>
      </a:folHlink>
    </a:clrScheme>
    <a:fontScheme name="Blank">
      <a:majorFont>
        <a:latin typeface="楷体_GB2312"/>
        <a:ea typeface="楷体_GB2312"/>
        <a:cs typeface="Arial"/>
      </a:majorFont>
      <a:minorFont>
        <a:latin typeface="Arial"/>
        <a:ea typeface="宋体"/>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AFE2E3"/>
        </a:solidFill>
        <a:ln w="9525" cap="flat" cmpd="sng" algn="ctr">
          <a:solidFill>
            <a:srgbClr val="D0F4D3"/>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 typeface="Wingdings" pitchFamily="2" charset="2"/>
          <a:buNone/>
          <a:defRPr kumimoji="0" lang="zh-CN" altLang="en-US" sz="2000" b="0" i="0" u="none" strike="noStrike" cap="none" normalizeH="0" baseline="0" smtClean="0">
            <a:ln>
              <a:noFill/>
            </a:ln>
            <a:solidFill>
              <a:schemeClr val="tx1"/>
            </a:solidFill>
            <a:effectLst/>
            <a:latin typeface="Arial" pitchFamily="34" charset="0"/>
            <a:ea typeface="楷体_GB2312" pitchFamily="49" charset="-122"/>
          </a:defRPr>
        </a:defPPr>
      </a:lstStyle>
    </a:spDef>
    <a:lnDef>
      <a:spPr bwMode="auto">
        <a:xfrm>
          <a:off x="0" y="0"/>
          <a:ext cx="1" cy="1"/>
        </a:xfrm>
        <a:custGeom>
          <a:avLst/>
          <a:gdLst/>
          <a:ahLst/>
          <a:cxnLst/>
          <a:rect l="0" t="0" r="0" b="0"/>
          <a:pathLst/>
        </a:custGeom>
        <a:solidFill>
          <a:srgbClr val="AFE2E3"/>
        </a:solidFill>
        <a:ln w="9525" cap="flat" cmpd="sng" algn="ctr">
          <a:solidFill>
            <a:srgbClr val="D0F4D3"/>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 typeface="Wingdings" pitchFamily="2" charset="2"/>
          <a:buNone/>
          <a:defRPr kumimoji="0" lang="zh-CN" altLang="en-US" sz="2000" b="0" i="0" u="none" strike="noStrike" cap="none" normalizeH="0" baseline="0" smtClean="0">
            <a:ln>
              <a:noFill/>
            </a:ln>
            <a:solidFill>
              <a:schemeClr val="tx1"/>
            </a:solidFill>
            <a:effectLst/>
            <a:latin typeface="Arial" pitchFamily="34" charset="0"/>
            <a:ea typeface="楷体_GB2312" pitchFamily="49" charset="-122"/>
          </a:defRPr>
        </a:defPPr>
      </a:lstStyle>
    </a:lnDef>
  </a:objectDefaults>
  <a:extraClrSchemeLst>
    <a:extraClrScheme>
      <a:clrScheme name="Blank 1">
        <a:dk1>
          <a:srgbClr val="000000"/>
        </a:dk1>
        <a:lt1>
          <a:srgbClr val="FFFFFF"/>
        </a:lt1>
        <a:dk2>
          <a:srgbClr val="177B57"/>
        </a:dk2>
        <a:lt2>
          <a:srgbClr val="808080"/>
        </a:lt2>
        <a:accent1>
          <a:srgbClr val="E2E2E2"/>
        </a:accent1>
        <a:accent2>
          <a:srgbClr val="BCDEC2"/>
        </a:accent2>
        <a:accent3>
          <a:srgbClr val="FFFFFF"/>
        </a:accent3>
        <a:accent4>
          <a:srgbClr val="000000"/>
        </a:accent4>
        <a:accent5>
          <a:srgbClr val="EEEEEE"/>
        </a:accent5>
        <a:accent6>
          <a:srgbClr val="AAC9B0"/>
        </a:accent6>
        <a:hlink>
          <a:srgbClr val="5BAD82"/>
        </a:hlink>
        <a:folHlink>
          <a:srgbClr val="8EC6A1"/>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177B57"/>
        </a:dk2>
        <a:lt2>
          <a:srgbClr val="000000"/>
        </a:lt2>
        <a:accent1>
          <a:srgbClr val="E2E2E2"/>
        </a:accent1>
        <a:accent2>
          <a:srgbClr val="BCDEC2"/>
        </a:accent2>
        <a:accent3>
          <a:srgbClr val="FFFFFF"/>
        </a:accent3>
        <a:accent4>
          <a:srgbClr val="000000"/>
        </a:accent4>
        <a:accent5>
          <a:srgbClr val="EEEEEE"/>
        </a:accent5>
        <a:accent6>
          <a:srgbClr val="AAC9B0"/>
        </a:accent6>
        <a:hlink>
          <a:srgbClr val="5BAD82"/>
        </a:hlink>
        <a:folHlink>
          <a:srgbClr val="8EC6A1"/>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46A4"/>
        </a:dk2>
        <a:lt2>
          <a:srgbClr val="808080"/>
        </a:lt2>
        <a:accent1>
          <a:srgbClr val="E2E2E2"/>
        </a:accent1>
        <a:accent2>
          <a:srgbClr val="93C1FF"/>
        </a:accent2>
        <a:accent3>
          <a:srgbClr val="FFFFFF"/>
        </a:accent3>
        <a:accent4>
          <a:srgbClr val="000000"/>
        </a:accent4>
        <a:accent5>
          <a:srgbClr val="EEEEEE"/>
        </a:accent5>
        <a:accent6>
          <a:srgbClr val="85AFE7"/>
        </a:accent6>
        <a:hlink>
          <a:srgbClr val="1177FF"/>
        </a:hlink>
        <a:folHlink>
          <a:srgbClr val="4F92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a:themeElements>
    <a:clrScheme name="Blank 3">
      <a:dk1>
        <a:srgbClr val="000000"/>
      </a:dk1>
      <a:lt1>
        <a:srgbClr val="FFFFFF"/>
      </a:lt1>
      <a:dk2>
        <a:srgbClr val="0046A4"/>
      </a:dk2>
      <a:lt2>
        <a:srgbClr val="808080"/>
      </a:lt2>
      <a:accent1>
        <a:srgbClr val="E2E2E2"/>
      </a:accent1>
      <a:accent2>
        <a:srgbClr val="93C1FF"/>
      </a:accent2>
      <a:accent3>
        <a:srgbClr val="FFFFFF"/>
      </a:accent3>
      <a:accent4>
        <a:srgbClr val="000000"/>
      </a:accent4>
      <a:accent5>
        <a:srgbClr val="EEEEEE"/>
      </a:accent5>
      <a:accent6>
        <a:srgbClr val="85AFE7"/>
      </a:accent6>
      <a:hlink>
        <a:srgbClr val="1177FF"/>
      </a:hlink>
      <a:folHlink>
        <a:srgbClr val="4F92FF"/>
      </a:folHlink>
    </a:clrScheme>
    <a:fontScheme name="Blank">
      <a:majorFont>
        <a:latin typeface="楷体_GB2312"/>
        <a:ea typeface="楷体_GB2312"/>
        <a:cs typeface="Arial"/>
      </a:majorFont>
      <a:minorFont>
        <a:latin typeface="Arial"/>
        <a:ea typeface="宋体"/>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AFE2E3"/>
        </a:solidFill>
        <a:ln w="9525" cap="flat" cmpd="sng" algn="ctr">
          <a:solidFill>
            <a:srgbClr val="D0F4D3"/>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 typeface="Wingdings" pitchFamily="2" charset="2"/>
          <a:buNone/>
          <a:defRPr kumimoji="0" lang="zh-CN" altLang="en-US" sz="2000" b="0" i="0" u="none" strike="noStrike" cap="none" normalizeH="0" baseline="0" smtClean="0">
            <a:ln>
              <a:noFill/>
            </a:ln>
            <a:solidFill>
              <a:schemeClr val="tx1"/>
            </a:solidFill>
            <a:effectLst/>
            <a:latin typeface="Arial" pitchFamily="34" charset="0"/>
            <a:ea typeface="楷体_GB2312" pitchFamily="49" charset="-122"/>
          </a:defRPr>
        </a:defPPr>
      </a:lstStyle>
    </a:spDef>
    <a:lnDef>
      <a:spPr bwMode="auto">
        <a:xfrm>
          <a:off x="0" y="0"/>
          <a:ext cx="1" cy="1"/>
        </a:xfrm>
        <a:custGeom>
          <a:avLst/>
          <a:gdLst/>
          <a:ahLst/>
          <a:cxnLst/>
          <a:rect l="0" t="0" r="0" b="0"/>
          <a:pathLst/>
        </a:custGeom>
        <a:solidFill>
          <a:srgbClr val="AFE2E3"/>
        </a:solidFill>
        <a:ln w="9525" cap="flat" cmpd="sng" algn="ctr">
          <a:solidFill>
            <a:srgbClr val="D0F4D3"/>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 typeface="Wingdings" pitchFamily="2" charset="2"/>
          <a:buNone/>
          <a:defRPr kumimoji="0" lang="zh-CN" altLang="en-US" sz="2000" b="0" i="0" u="none" strike="noStrike" cap="none" normalizeH="0" baseline="0" smtClean="0">
            <a:ln>
              <a:noFill/>
            </a:ln>
            <a:solidFill>
              <a:schemeClr val="tx1"/>
            </a:solidFill>
            <a:effectLst/>
            <a:latin typeface="Arial" pitchFamily="34" charset="0"/>
            <a:ea typeface="楷体_GB2312" pitchFamily="49" charset="-122"/>
          </a:defRPr>
        </a:defPPr>
      </a:lstStyle>
    </a:lnDef>
  </a:objectDefaults>
  <a:extraClrSchemeLst>
    <a:extraClrScheme>
      <a:clrScheme name="Blank 1">
        <a:dk1>
          <a:srgbClr val="000000"/>
        </a:dk1>
        <a:lt1>
          <a:srgbClr val="FFFFFF"/>
        </a:lt1>
        <a:dk2>
          <a:srgbClr val="177B57"/>
        </a:dk2>
        <a:lt2>
          <a:srgbClr val="808080"/>
        </a:lt2>
        <a:accent1>
          <a:srgbClr val="E2E2E2"/>
        </a:accent1>
        <a:accent2>
          <a:srgbClr val="BCDEC2"/>
        </a:accent2>
        <a:accent3>
          <a:srgbClr val="FFFFFF"/>
        </a:accent3>
        <a:accent4>
          <a:srgbClr val="000000"/>
        </a:accent4>
        <a:accent5>
          <a:srgbClr val="EEEEEE"/>
        </a:accent5>
        <a:accent6>
          <a:srgbClr val="AAC9B0"/>
        </a:accent6>
        <a:hlink>
          <a:srgbClr val="5BAD82"/>
        </a:hlink>
        <a:folHlink>
          <a:srgbClr val="8EC6A1"/>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177B57"/>
        </a:dk2>
        <a:lt2>
          <a:srgbClr val="000000"/>
        </a:lt2>
        <a:accent1>
          <a:srgbClr val="E2E2E2"/>
        </a:accent1>
        <a:accent2>
          <a:srgbClr val="BCDEC2"/>
        </a:accent2>
        <a:accent3>
          <a:srgbClr val="FFFFFF"/>
        </a:accent3>
        <a:accent4>
          <a:srgbClr val="000000"/>
        </a:accent4>
        <a:accent5>
          <a:srgbClr val="EEEEEE"/>
        </a:accent5>
        <a:accent6>
          <a:srgbClr val="AAC9B0"/>
        </a:accent6>
        <a:hlink>
          <a:srgbClr val="5BAD82"/>
        </a:hlink>
        <a:folHlink>
          <a:srgbClr val="8EC6A1"/>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46A4"/>
        </a:dk2>
        <a:lt2>
          <a:srgbClr val="808080"/>
        </a:lt2>
        <a:accent1>
          <a:srgbClr val="E2E2E2"/>
        </a:accent1>
        <a:accent2>
          <a:srgbClr val="93C1FF"/>
        </a:accent2>
        <a:accent3>
          <a:srgbClr val="FFFFFF"/>
        </a:accent3>
        <a:accent4>
          <a:srgbClr val="000000"/>
        </a:accent4>
        <a:accent5>
          <a:srgbClr val="EEEEEE"/>
        </a:accent5>
        <a:accent6>
          <a:srgbClr val="85AFE7"/>
        </a:accent6>
        <a:hlink>
          <a:srgbClr val="1177FF"/>
        </a:hlink>
        <a:folHlink>
          <a:srgbClr val="4F92F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Blank">
  <a:themeElements>
    <a:clrScheme name="Blank 3">
      <a:dk1>
        <a:srgbClr val="000000"/>
      </a:dk1>
      <a:lt1>
        <a:srgbClr val="FFFFFF"/>
      </a:lt1>
      <a:dk2>
        <a:srgbClr val="0046A4"/>
      </a:dk2>
      <a:lt2>
        <a:srgbClr val="808080"/>
      </a:lt2>
      <a:accent1>
        <a:srgbClr val="E2E2E2"/>
      </a:accent1>
      <a:accent2>
        <a:srgbClr val="93C1FF"/>
      </a:accent2>
      <a:accent3>
        <a:srgbClr val="FFFFFF"/>
      </a:accent3>
      <a:accent4>
        <a:srgbClr val="000000"/>
      </a:accent4>
      <a:accent5>
        <a:srgbClr val="EEEEEE"/>
      </a:accent5>
      <a:accent6>
        <a:srgbClr val="85AFE7"/>
      </a:accent6>
      <a:hlink>
        <a:srgbClr val="1177FF"/>
      </a:hlink>
      <a:folHlink>
        <a:srgbClr val="4F92FF"/>
      </a:folHlink>
    </a:clrScheme>
    <a:fontScheme name="Blank">
      <a:majorFont>
        <a:latin typeface="楷体_GB2312"/>
        <a:ea typeface="楷体_GB2312"/>
        <a:cs typeface="Arial"/>
      </a:majorFont>
      <a:minorFont>
        <a:latin typeface="Arial"/>
        <a:ea typeface="宋体"/>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AFE2E3"/>
        </a:solidFill>
        <a:ln w="9525" cap="flat" cmpd="sng" algn="ctr">
          <a:solidFill>
            <a:srgbClr val="D0F4D3"/>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 typeface="Wingdings" pitchFamily="2" charset="2"/>
          <a:buNone/>
          <a:defRPr kumimoji="0" lang="zh-CN" altLang="en-US" sz="2000" b="0" i="0" u="none" strike="noStrike" cap="none" normalizeH="0" baseline="0" smtClean="0">
            <a:ln>
              <a:noFill/>
            </a:ln>
            <a:solidFill>
              <a:schemeClr val="tx1"/>
            </a:solidFill>
            <a:effectLst/>
            <a:latin typeface="Arial" pitchFamily="34" charset="0"/>
            <a:ea typeface="楷体_GB2312" pitchFamily="49" charset="-122"/>
          </a:defRPr>
        </a:defPPr>
      </a:lstStyle>
    </a:spDef>
    <a:lnDef>
      <a:spPr bwMode="auto">
        <a:xfrm>
          <a:off x="0" y="0"/>
          <a:ext cx="1" cy="1"/>
        </a:xfrm>
        <a:custGeom>
          <a:avLst/>
          <a:gdLst/>
          <a:ahLst/>
          <a:cxnLst/>
          <a:rect l="0" t="0" r="0" b="0"/>
          <a:pathLst/>
        </a:custGeom>
        <a:solidFill>
          <a:srgbClr val="AFE2E3"/>
        </a:solidFill>
        <a:ln w="9525" cap="flat" cmpd="sng" algn="ctr">
          <a:solidFill>
            <a:srgbClr val="D0F4D3"/>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342900" marR="0" indent="-342900" algn="ctr" defTabSz="914400" rtl="0" eaLnBrk="0" fontAlgn="base" latinLnBrk="0" hangingPunct="0">
          <a:lnSpc>
            <a:spcPct val="100000"/>
          </a:lnSpc>
          <a:spcBef>
            <a:spcPct val="0"/>
          </a:spcBef>
          <a:spcAft>
            <a:spcPct val="0"/>
          </a:spcAft>
          <a:buClrTx/>
          <a:buSzTx/>
          <a:buFont typeface="Wingdings" pitchFamily="2" charset="2"/>
          <a:buNone/>
          <a:defRPr kumimoji="0" lang="zh-CN" altLang="en-US" sz="2000" b="0" i="0" u="none" strike="noStrike" cap="none" normalizeH="0" baseline="0" smtClean="0">
            <a:ln>
              <a:noFill/>
            </a:ln>
            <a:solidFill>
              <a:schemeClr val="tx1"/>
            </a:solidFill>
            <a:effectLst/>
            <a:latin typeface="Arial" pitchFamily="34" charset="0"/>
            <a:ea typeface="楷体_GB2312" pitchFamily="49" charset="-122"/>
          </a:defRPr>
        </a:defPPr>
      </a:lstStyle>
    </a:lnDef>
  </a:objectDefaults>
  <a:extraClrSchemeLst>
    <a:extraClrScheme>
      <a:clrScheme name="Blank 1">
        <a:dk1>
          <a:srgbClr val="000000"/>
        </a:dk1>
        <a:lt1>
          <a:srgbClr val="FFFFFF"/>
        </a:lt1>
        <a:dk2>
          <a:srgbClr val="177B57"/>
        </a:dk2>
        <a:lt2>
          <a:srgbClr val="808080"/>
        </a:lt2>
        <a:accent1>
          <a:srgbClr val="E2E2E2"/>
        </a:accent1>
        <a:accent2>
          <a:srgbClr val="BCDEC2"/>
        </a:accent2>
        <a:accent3>
          <a:srgbClr val="FFFFFF"/>
        </a:accent3>
        <a:accent4>
          <a:srgbClr val="000000"/>
        </a:accent4>
        <a:accent5>
          <a:srgbClr val="EEEEEE"/>
        </a:accent5>
        <a:accent6>
          <a:srgbClr val="AAC9B0"/>
        </a:accent6>
        <a:hlink>
          <a:srgbClr val="5BAD82"/>
        </a:hlink>
        <a:folHlink>
          <a:srgbClr val="8EC6A1"/>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177B57"/>
        </a:dk2>
        <a:lt2>
          <a:srgbClr val="000000"/>
        </a:lt2>
        <a:accent1>
          <a:srgbClr val="E2E2E2"/>
        </a:accent1>
        <a:accent2>
          <a:srgbClr val="BCDEC2"/>
        </a:accent2>
        <a:accent3>
          <a:srgbClr val="FFFFFF"/>
        </a:accent3>
        <a:accent4>
          <a:srgbClr val="000000"/>
        </a:accent4>
        <a:accent5>
          <a:srgbClr val="EEEEEE"/>
        </a:accent5>
        <a:accent6>
          <a:srgbClr val="AAC9B0"/>
        </a:accent6>
        <a:hlink>
          <a:srgbClr val="5BAD82"/>
        </a:hlink>
        <a:folHlink>
          <a:srgbClr val="8EC6A1"/>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46A4"/>
        </a:dk2>
        <a:lt2>
          <a:srgbClr val="808080"/>
        </a:lt2>
        <a:accent1>
          <a:srgbClr val="E2E2E2"/>
        </a:accent1>
        <a:accent2>
          <a:srgbClr val="93C1FF"/>
        </a:accent2>
        <a:accent3>
          <a:srgbClr val="FFFFFF"/>
        </a:accent3>
        <a:accent4>
          <a:srgbClr val="000000"/>
        </a:accent4>
        <a:accent5>
          <a:srgbClr val="EEEEEE"/>
        </a:accent5>
        <a:accent6>
          <a:srgbClr val="85AFE7"/>
        </a:accent6>
        <a:hlink>
          <a:srgbClr val="1177FF"/>
        </a:hlink>
        <a:folHlink>
          <a:srgbClr val="4F92F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主题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主题1" id="{B18D7599-1347-44A0-82BF-A195F5AF0932}" vid="{AB055D12-BF61-43BB-8BAB-3E034D03B9B0}"/>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9672</TotalTime>
  <Words>2913</Words>
  <Application>Microsoft Macintosh PowerPoint</Application>
  <PresentationFormat>宽屏</PresentationFormat>
  <Paragraphs>250</Paragraphs>
  <Slides>26</Slides>
  <Notes>25</Notes>
  <HiddenSlides>0</HiddenSlides>
  <MMClips>0</MMClips>
  <ScaleCrop>false</ScaleCrop>
  <HeadingPairs>
    <vt:vector size="6" baseType="variant">
      <vt:variant>
        <vt:lpstr>已用的字体</vt:lpstr>
      </vt:variant>
      <vt:variant>
        <vt:i4>15</vt:i4>
      </vt:variant>
      <vt:variant>
        <vt:lpstr>主题</vt:lpstr>
      </vt:variant>
      <vt:variant>
        <vt:i4>6</vt:i4>
      </vt:variant>
      <vt:variant>
        <vt:lpstr>幻灯片标题</vt:lpstr>
      </vt:variant>
      <vt:variant>
        <vt:i4>26</vt:i4>
      </vt:variant>
    </vt:vector>
  </HeadingPairs>
  <TitlesOfParts>
    <vt:vector size="47" baseType="lpstr">
      <vt:lpstr>Calibri</vt:lpstr>
      <vt:lpstr>Cambria Math</vt:lpstr>
      <vt:lpstr>FrutigerNext LT Bold</vt:lpstr>
      <vt:lpstr>FrutigerNext LT Medium</vt:lpstr>
      <vt:lpstr>HY헤드라인M</vt:lpstr>
      <vt:lpstr>MS PGothic</vt:lpstr>
      <vt:lpstr>Times New Roman</vt:lpstr>
      <vt:lpstr>Verdana</vt:lpstr>
      <vt:lpstr>Wingdings</vt:lpstr>
      <vt:lpstr>黑体</vt:lpstr>
      <vt:lpstr>华文细黑</vt:lpstr>
      <vt:lpstr>楷体_GB2312</vt:lpstr>
      <vt:lpstr>宋体</vt:lpstr>
      <vt:lpstr>微软雅黑</vt:lpstr>
      <vt:lpstr>Arial</vt:lpstr>
      <vt:lpstr>2_Blank</vt:lpstr>
      <vt:lpstr>Blank</vt:lpstr>
      <vt:lpstr>1_Blank</vt:lpstr>
      <vt:lpstr>3_Office 主题​​</vt:lpstr>
      <vt:lpstr>7_Blank</vt:lpstr>
      <vt:lpstr>主题1</vt:lpstr>
      <vt:lpstr>A Measurement Study on Multi-path TCP with Multiple Cellular Carriers on High Speed Rails</vt:lpstr>
      <vt:lpstr>High Speed Rails (HSRs)</vt:lpstr>
      <vt:lpstr>Single-Path Degradation on HSRs</vt:lpstr>
      <vt:lpstr>Benefit from Carrier Complementarity</vt:lpstr>
      <vt:lpstr>Measurement Challenges</vt:lpstr>
      <vt:lpstr>Measurement Methodology</vt:lpstr>
      <vt:lpstr>Analysis Method</vt:lpstr>
      <vt:lpstr>PowerPoint 演示文稿</vt:lpstr>
      <vt:lpstr>File Completion Time (FCT)</vt:lpstr>
      <vt:lpstr>Performance of Mice Flows</vt:lpstr>
      <vt:lpstr>Performance of Mice Flows</vt:lpstr>
      <vt:lpstr>Sub-flow Establishment: Normal Case</vt:lpstr>
      <vt:lpstr>Sub-flow Establishment: Handoff Case</vt:lpstr>
      <vt:lpstr>Sub-flow Establishment Time</vt:lpstr>
      <vt:lpstr>PowerPoint 演示文稿</vt:lpstr>
      <vt:lpstr>Performance of Elephant Flows </vt:lpstr>
      <vt:lpstr>Congestion Control: Traffic Distribution </vt:lpstr>
      <vt:lpstr>Scheduling: Out of Order Problem</vt:lpstr>
      <vt:lpstr>Static Cases</vt:lpstr>
      <vt:lpstr>High Speed Mobility Cases</vt:lpstr>
      <vt:lpstr>Key Takeaways</vt:lpstr>
      <vt:lpstr>Thank You! Email: li.tong@huawei.com Homepage: https://leetong.weebly.com Data traces are available at http://www.thucsnet.org/hsrmptcp.html   </vt:lpstr>
      <vt:lpstr>backup </vt:lpstr>
      <vt:lpstr>MobiNet</vt:lpstr>
      <vt:lpstr>Congestion Control</vt:lpstr>
      <vt:lpstr>Congestion Control</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HSR_MPTCP_TALK_SLIDES</dc:title>
  <dc:creator>litong</dc:creator>
  <cp:lastModifiedBy>Microsoft Office 用户</cp:lastModifiedBy>
  <cp:revision>486</cp:revision>
  <dcterms:created xsi:type="dcterms:W3CDTF">2018-02-05T10:51:38Z</dcterms:created>
  <dcterms:modified xsi:type="dcterms:W3CDTF">2018-08-20T09:30:16Z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2015_ms_pID_725343">
    <vt:lpwstr>(3)7vYf9E/ytIO+XA5uHIrxIc5gPvrN8N4pYM7ch4n98XfNIv+S0Up7gJpK51HTtXQ/kMf9q8CR
GBHMx6XlXJDO1ZOudAXtMaLZbOzMVYaUfxzy++hBa/SUR4HQXSnzrrSrVpcr5rKdw3hvA9LL
M2MdlrpxUAcDwQC/KLa2T3g2vzwqXeq8aOiIgT3Vf5rTGoncwbNgxfA05Sfj5P9owMvTLUZF
QNfnUvi1pynZPlj4J1</vt:lpwstr>
  </property>
  <property fmtid="{D5CDD505-2E9C-101B-9397-08002B2CF9AE}" pid="3" name="_2015_ms_pID_7253431">
    <vt:lpwstr>P2NlUzdoW76Q7XUMZhIjsDosCkGA2UfHJ3j7ZOQJwzit1cstrw5bPW
0NPppDLCqMpxiNOpcVwY4e19b79qsmUH5bqe/qvAa1tv5y9IBTnWea7ElFM/g4BD5Mr9tCcQ
vS1S9u/y6lPxs7HhmFXC3LiHTaw2CUbQScdPlrRCEMD1mwmloXCYrmBc/XyGMpi5WqJuvtRh
9qPFFVk669jP77H5yu9I/0L4SillTzjsTdKA</vt:lpwstr>
  </property>
  <property fmtid="{D5CDD505-2E9C-101B-9397-08002B2CF9AE}" pid="4" name="_2015_ms_pID_7253432">
    <vt:lpwstr>TQ==</vt:lpwstr>
  </property>
  <property fmtid="{D5CDD505-2E9C-101B-9397-08002B2CF9AE}" pid="5" name="_readonly">
    <vt:lpwstr/>
  </property>
  <property fmtid="{D5CDD505-2E9C-101B-9397-08002B2CF9AE}" pid="6" name="_change">
    <vt:lpwstr/>
  </property>
  <property fmtid="{D5CDD505-2E9C-101B-9397-08002B2CF9AE}" pid="7" name="_full-control">
    <vt:lpwstr/>
  </property>
  <property fmtid="{D5CDD505-2E9C-101B-9397-08002B2CF9AE}" pid="8" name="sflag">
    <vt:lpwstr>1534234421</vt:lpwstr>
  </property>
</Properties>
</file>